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51" r:id="rId1"/>
    <p:sldMasterId id="2147483663" r:id="rId2"/>
  </p:sldMasterIdLst>
  <p:notesMasterIdLst>
    <p:notesMasterId r:id="rId34"/>
  </p:notesMasterIdLst>
  <p:handoutMasterIdLst>
    <p:handoutMasterId r:id="rId35"/>
  </p:handoutMasterIdLst>
  <p:sldIdLst>
    <p:sldId id="429" r:id="rId3"/>
    <p:sldId id="479" r:id="rId4"/>
    <p:sldId id="493" r:id="rId5"/>
    <p:sldId id="494" r:id="rId6"/>
    <p:sldId id="496" r:id="rId7"/>
    <p:sldId id="468" r:id="rId8"/>
    <p:sldId id="469" r:id="rId9"/>
    <p:sldId id="470" r:id="rId10"/>
    <p:sldId id="467" r:id="rId11"/>
    <p:sldId id="498" r:id="rId12"/>
    <p:sldId id="497" r:id="rId13"/>
    <p:sldId id="488" r:id="rId14"/>
    <p:sldId id="489" r:id="rId15"/>
    <p:sldId id="490" r:id="rId16"/>
    <p:sldId id="491" r:id="rId17"/>
    <p:sldId id="492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480" r:id="rId26"/>
    <p:sldId id="481" r:id="rId27"/>
    <p:sldId id="482" r:id="rId28"/>
    <p:sldId id="483" r:id="rId29"/>
    <p:sldId id="484" r:id="rId30"/>
    <p:sldId id="485" r:id="rId31"/>
    <p:sldId id="486" r:id="rId32"/>
    <p:sldId id="471" r:id="rId33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6CF79D-5F23-414C-B88B-E326489F474B}">
          <p14:sldIdLst>
            <p14:sldId id="429"/>
            <p14:sldId id="479"/>
            <p14:sldId id="493"/>
            <p14:sldId id="494"/>
            <p14:sldId id="496"/>
            <p14:sldId id="468"/>
            <p14:sldId id="469"/>
            <p14:sldId id="470"/>
            <p14:sldId id="467"/>
          </p14:sldIdLst>
        </p14:section>
        <p14:section name="Relevance of Phys Correction" id="{951474A3-3A42-C041-946C-D20CC1FEE714}">
          <p14:sldIdLst>
            <p14:sldId id="498"/>
            <p14:sldId id="497"/>
            <p14:sldId id="488"/>
            <p14:sldId id="489"/>
            <p14:sldId id="490"/>
            <p14:sldId id="491"/>
            <p14:sldId id="492"/>
          </p14:sldIdLst>
        </p14:section>
        <p14:section name="PhysIO Practical Demo" id="{F9714995-9C4B-41C9-9AB3-0E0BF8A35B17}">
          <p14:sldIdLst>
            <p14:sldId id="472"/>
            <p14:sldId id="473"/>
            <p14:sldId id="474"/>
            <p14:sldId id="475"/>
            <p14:sldId id="476"/>
            <p14:sldId id="477"/>
            <p14:sldId id="478"/>
            <p14:sldId id="480"/>
            <p14:sldId id="481"/>
            <p14:sldId id="482"/>
            <p14:sldId id="483"/>
            <p14:sldId id="484"/>
            <p14:sldId id="485"/>
            <p14:sldId id="486"/>
            <p14:sldId id="4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CC00"/>
    <a:srgbClr val="FF5050"/>
    <a:srgbClr val="005395"/>
    <a:srgbClr val="DFEFFF"/>
    <a:srgbClr val="FF6600"/>
    <a:srgbClr val="2A6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9" autoAdjust="0"/>
    <p:restoredTop sz="91942" autoAdjust="0"/>
  </p:normalViewPr>
  <p:slideViewPr>
    <p:cSldViewPr snapToGrid="0" showGuides="1">
      <p:cViewPr varScale="1">
        <p:scale>
          <a:sx n="145" d="100"/>
          <a:sy n="145" d="100"/>
        </p:scale>
        <p:origin x="-2120" y="-120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B4F6D5-EE5E-46F2-A363-8AB062A72669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47D741AB-A70B-4393-BABC-B3825403AECA}">
      <dgm:prSet phldrT="[Text]"/>
      <dgm:spPr/>
      <dgm:t>
        <a:bodyPr/>
        <a:lstStyle/>
        <a:p>
          <a:r>
            <a:rPr lang="en-US" dirty="0" smtClean="0"/>
            <a:t>1. Physiological Monitoring</a:t>
          </a:r>
          <a:endParaRPr lang="de-CH" dirty="0"/>
        </a:p>
      </dgm:t>
    </dgm:pt>
    <dgm:pt modelId="{A45ED01A-0ED0-48AF-9A5E-BDB8BD28F284}" type="parTrans" cxnId="{1C3FC122-7411-4620-ADE2-790655A0D533}">
      <dgm:prSet/>
      <dgm:spPr/>
      <dgm:t>
        <a:bodyPr/>
        <a:lstStyle/>
        <a:p>
          <a:endParaRPr lang="de-CH"/>
        </a:p>
      </dgm:t>
    </dgm:pt>
    <dgm:pt modelId="{59F09490-DDCD-41E4-8E92-279A00C5E641}" type="sibTrans" cxnId="{1C3FC122-7411-4620-ADE2-790655A0D533}">
      <dgm:prSet/>
      <dgm:spPr/>
      <dgm:t>
        <a:bodyPr/>
        <a:lstStyle/>
        <a:p>
          <a:endParaRPr lang="de-CH"/>
        </a:p>
      </dgm:t>
    </dgm:pt>
    <dgm:pt modelId="{2B1614D6-0FAF-4522-BDEC-B911D4935D50}">
      <dgm:prSet phldrT="[Text]"/>
      <dgm:spPr/>
      <dgm:t>
        <a:bodyPr/>
        <a:lstStyle/>
        <a:p>
          <a:r>
            <a:rPr lang="en-US" dirty="0" smtClean="0"/>
            <a:t>2. Preprocessing of Physiological Data</a:t>
          </a:r>
          <a:endParaRPr lang="de-CH" dirty="0"/>
        </a:p>
      </dgm:t>
    </dgm:pt>
    <dgm:pt modelId="{4705C0CD-A57A-48D2-871B-02D0CC83A23B}" type="parTrans" cxnId="{C9F35F7B-5B1E-435B-99FD-E849A260AABD}">
      <dgm:prSet/>
      <dgm:spPr/>
      <dgm:t>
        <a:bodyPr/>
        <a:lstStyle/>
        <a:p>
          <a:endParaRPr lang="de-CH"/>
        </a:p>
      </dgm:t>
    </dgm:pt>
    <dgm:pt modelId="{8A3269D1-9CE8-49C7-B148-42C052B23418}" type="sibTrans" cxnId="{C9F35F7B-5B1E-435B-99FD-E849A260AABD}">
      <dgm:prSet/>
      <dgm:spPr/>
      <dgm:t>
        <a:bodyPr/>
        <a:lstStyle/>
        <a:p>
          <a:endParaRPr lang="de-CH"/>
        </a:p>
      </dgm:t>
    </dgm:pt>
    <dgm:pt modelId="{67DB792A-F64F-4834-8E0E-7C028C09581D}">
      <dgm:prSet phldrT="[Text]"/>
      <dgm:spPr/>
      <dgm:t>
        <a:bodyPr/>
        <a:lstStyle/>
        <a:p>
          <a:r>
            <a:rPr lang="en-US" dirty="0" smtClean="0"/>
            <a:t>3. Model time series physiological noise</a:t>
          </a:r>
          <a:endParaRPr lang="de-CH" dirty="0"/>
        </a:p>
      </dgm:t>
    </dgm:pt>
    <dgm:pt modelId="{D10C4B8E-4756-4000-ADA8-A8F15BCDC1CA}" type="parTrans" cxnId="{07819201-A090-44D0-8373-30C00DF48BEB}">
      <dgm:prSet/>
      <dgm:spPr/>
      <dgm:t>
        <a:bodyPr/>
        <a:lstStyle/>
        <a:p>
          <a:endParaRPr lang="de-CH"/>
        </a:p>
      </dgm:t>
    </dgm:pt>
    <dgm:pt modelId="{D272A6E9-5EBE-4564-AFD0-E459FCCBC32A}" type="sibTrans" cxnId="{07819201-A090-44D0-8373-30C00DF48BEB}">
      <dgm:prSet/>
      <dgm:spPr/>
      <dgm:t>
        <a:bodyPr/>
        <a:lstStyle/>
        <a:p>
          <a:endParaRPr lang="de-CH"/>
        </a:p>
      </dgm:t>
    </dgm:pt>
    <dgm:pt modelId="{1CC87196-E0F4-4331-A115-4140D407ABE5}">
      <dgm:prSet/>
      <dgm:spPr/>
      <dgm:t>
        <a:bodyPr/>
        <a:lstStyle/>
        <a:p>
          <a:r>
            <a:rPr lang="en-US" dirty="0" smtClean="0"/>
            <a:t>4. Noise Reduction and Assessment</a:t>
          </a:r>
          <a:endParaRPr lang="de-CH" dirty="0"/>
        </a:p>
      </dgm:t>
    </dgm:pt>
    <dgm:pt modelId="{B38AB6FE-B863-4666-BBA0-276AFAEE3CBB}" type="parTrans" cxnId="{2542FAD4-9504-4D74-B1F0-7E5DFC8121D3}">
      <dgm:prSet/>
      <dgm:spPr/>
      <dgm:t>
        <a:bodyPr/>
        <a:lstStyle/>
        <a:p>
          <a:endParaRPr lang="de-CH"/>
        </a:p>
      </dgm:t>
    </dgm:pt>
    <dgm:pt modelId="{D4BD89A8-0FC8-4F32-9BE5-7D8BFE1D370E}" type="sibTrans" cxnId="{2542FAD4-9504-4D74-B1F0-7E5DFC8121D3}">
      <dgm:prSet/>
      <dgm:spPr/>
      <dgm:t>
        <a:bodyPr/>
        <a:lstStyle/>
        <a:p>
          <a:endParaRPr lang="de-CH"/>
        </a:p>
      </dgm:t>
    </dgm:pt>
    <dgm:pt modelId="{73AC1B94-9CD4-48ED-9DCF-981D5B2A9730}" type="pres">
      <dgm:prSet presAssocID="{30B4F6D5-EE5E-46F2-A363-8AB062A72669}" presName="CompostProcess" presStyleCnt="0">
        <dgm:presLayoutVars>
          <dgm:dir/>
          <dgm:resizeHandles val="exact"/>
        </dgm:presLayoutVars>
      </dgm:prSet>
      <dgm:spPr/>
    </dgm:pt>
    <dgm:pt modelId="{078A39B3-8138-4B3A-9282-FE7ABD85FC2E}" type="pres">
      <dgm:prSet presAssocID="{30B4F6D5-EE5E-46F2-A363-8AB062A72669}" presName="arrow" presStyleLbl="bgShp" presStyleIdx="0" presStyleCnt="1" custScaleX="112690"/>
      <dgm:spPr/>
    </dgm:pt>
    <dgm:pt modelId="{C67F0227-E2C3-4DB3-85A4-A758839EC28B}" type="pres">
      <dgm:prSet presAssocID="{30B4F6D5-EE5E-46F2-A363-8AB062A72669}" presName="linearProcess" presStyleCnt="0"/>
      <dgm:spPr/>
    </dgm:pt>
    <dgm:pt modelId="{AE7E042F-C889-4BF8-9C41-A39F702C12F1}" type="pres">
      <dgm:prSet presAssocID="{47D741AB-A70B-4393-BABC-B3825403AEC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1C0FB18-015C-4B9D-B9C1-56046CB5BAF5}" type="pres">
      <dgm:prSet presAssocID="{59F09490-DDCD-41E4-8E92-279A00C5E641}" presName="sibTrans" presStyleCnt="0"/>
      <dgm:spPr/>
    </dgm:pt>
    <dgm:pt modelId="{01F2F68F-1B36-4CF6-B344-D7018723F09D}" type="pres">
      <dgm:prSet presAssocID="{2B1614D6-0FAF-4522-BDEC-B911D4935D5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56C690E-EFD0-418B-ACFF-9EA684D936D3}" type="pres">
      <dgm:prSet presAssocID="{8A3269D1-9CE8-49C7-B148-42C052B23418}" presName="sibTrans" presStyleCnt="0"/>
      <dgm:spPr/>
    </dgm:pt>
    <dgm:pt modelId="{01092D38-21C3-42B0-BAE0-808090F14643}" type="pres">
      <dgm:prSet presAssocID="{67DB792A-F64F-4834-8E0E-7C028C09581D}" presName="textNode" presStyleLbl="node1" presStyleIdx="2" presStyleCnt="4" custScaleX="10662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45286F1-4EC1-4E5C-83B6-FDED0E0EF342}" type="pres">
      <dgm:prSet presAssocID="{D272A6E9-5EBE-4564-AFD0-E459FCCBC32A}" presName="sibTrans" presStyleCnt="0"/>
      <dgm:spPr/>
    </dgm:pt>
    <dgm:pt modelId="{0DF0F439-C1CA-47AA-9EDC-269DE7A64BFD}" type="pres">
      <dgm:prSet presAssocID="{1CC87196-E0F4-4331-A115-4140D407ABE5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1C3FC122-7411-4620-ADE2-790655A0D533}" srcId="{30B4F6D5-EE5E-46F2-A363-8AB062A72669}" destId="{47D741AB-A70B-4393-BABC-B3825403AECA}" srcOrd="0" destOrd="0" parTransId="{A45ED01A-0ED0-48AF-9A5E-BDB8BD28F284}" sibTransId="{59F09490-DDCD-41E4-8E92-279A00C5E641}"/>
    <dgm:cxn modelId="{2542FAD4-9504-4D74-B1F0-7E5DFC8121D3}" srcId="{30B4F6D5-EE5E-46F2-A363-8AB062A72669}" destId="{1CC87196-E0F4-4331-A115-4140D407ABE5}" srcOrd="3" destOrd="0" parTransId="{B38AB6FE-B863-4666-BBA0-276AFAEE3CBB}" sibTransId="{D4BD89A8-0FC8-4F32-9BE5-7D8BFE1D370E}"/>
    <dgm:cxn modelId="{ABE5E375-6830-4342-A6C4-42B9AA03B423}" type="presOf" srcId="{67DB792A-F64F-4834-8E0E-7C028C09581D}" destId="{01092D38-21C3-42B0-BAE0-808090F14643}" srcOrd="0" destOrd="0" presId="urn:microsoft.com/office/officeart/2005/8/layout/hProcess9"/>
    <dgm:cxn modelId="{C9F35F7B-5B1E-435B-99FD-E849A260AABD}" srcId="{30B4F6D5-EE5E-46F2-A363-8AB062A72669}" destId="{2B1614D6-0FAF-4522-BDEC-B911D4935D50}" srcOrd="1" destOrd="0" parTransId="{4705C0CD-A57A-48D2-871B-02D0CC83A23B}" sibTransId="{8A3269D1-9CE8-49C7-B148-42C052B23418}"/>
    <dgm:cxn modelId="{47526832-E35B-BB44-9127-A3AD939EA403}" type="presOf" srcId="{1CC87196-E0F4-4331-A115-4140D407ABE5}" destId="{0DF0F439-C1CA-47AA-9EDC-269DE7A64BFD}" srcOrd="0" destOrd="0" presId="urn:microsoft.com/office/officeart/2005/8/layout/hProcess9"/>
    <dgm:cxn modelId="{F7F9283F-2298-A04F-B041-44F2298FBF51}" type="presOf" srcId="{30B4F6D5-EE5E-46F2-A363-8AB062A72669}" destId="{73AC1B94-9CD4-48ED-9DCF-981D5B2A9730}" srcOrd="0" destOrd="0" presId="urn:microsoft.com/office/officeart/2005/8/layout/hProcess9"/>
    <dgm:cxn modelId="{B5560099-BF2C-E64C-BE58-B2C3F4D1CEFB}" type="presOf" srcId="{47D741AB-A70B-4393-BABC-B3825403AECA}" destId="{AE7E042F-C889-4BF8-9C41-A39F702C12F1}" srcOrd="0" destOrd="0" presId="urn:microsoft.com/office/officeart/2005/8/layout/hProcess9"/>
    <dgm:cxn modelId="{7C85C0C3-4112-EF47-86CC-5996E26D4ABB}" type="presOf" srcId="{2B1614D6-0FAF-4522-BDEC-B911D4935D50}" destId="{01F2F68F-1B36-4CF6-B344-D7018723F09D}" srcOrd="0" destOrd="0" presId="urn:microsoft.com/office/officeart/2005/8/layout/hProcess9"/>
    <dgm:cxn modelId="{07819201-A090-44D0-8373-30C00DF48BEB}" srcId="{30B4F6D5-EE5E-46F2-A363-8AB062A72669}" destId="{67DB792A-F64F-4834-8E0E-7C028C09581D}" srcOrd="2" destOrd="0" parTransId="{D10C4B8E-4756-4000-ADA8-A8F15BCDC1CA}" sibTransId="{D272A6E9-5EBE-4564-AFD0-E459FCCBC32A}"/>
    <dgm:cxn modelId="{C145C92B-5719-6E49-BC69-F3733A9A084B}" type="presParOf" srcId="{73AC1B94-9CD4-48ED-9DCF-981D5B2A9730}" destId="{078A39B3-8138-4B3A-9282-FE7ABD85FC2E}" srcOrd="0" destOrd="0" presId="urn:microsoft.com/office/officeart/2005/8/layout/hProcess9"/>
    <dgm:cxn modelId="{9A5080AB-C1E3-504B-B119-4789FB79B5FF}" type="presParOf" srcId="{73AC1B94-9CD4-48ED-9DCF-981D5B2A9730}" destId="{C67F0227-E2C3-4DB3-85A4-A758839EC28B}" srcOrd="1" destOrd="0" presId="urn:microsoft.com/office/officeart/2005/8/layout/hProcess9"/>
    <dgm:cxn modelId="{8D760F83-586A-B04E-99CB-737790430002}" type="presParOf" srcId="{C67F0227-E2C3-4DB3-85A4-A758839EC28B}" destId="{AE7E042F-C889-4BF8-9C41-A39F702C12F1}" srcOrd="0" destOrd="0" presId="urn:microsoft.com/office/officeart/2005/8/layout/hProcess9"/>
    <dgm:cxn modelId="{2A4D54BD-7F69-6B44-99BB-A8774E1150E2}" type="presParOf" srcId="{C67F0227-E2C3-4DB3-85A4-A758839EC28B}" destId="{71C0FB18-015C-4B9D-B9C1-56046CB5BAF5}" srcOrd="1" destOrd="0" presId="urn:microsoft.com/office/officeart/2005/8/layout/hProcess9"/>
    <dgm:cxn modelId="{6108011A-CB76-FD45-8F17-29ACC5EE4AD1}" type="presParOf" srcId="{C67F0227-E2C3-4DB3-85A4-A758839EC28B}" destId="{01F2F68F-1B36-4CF6-B344-D7018723F09D}" srcOrd="2" destOrd="0" presId="urn:microsoft.com/office/officeart/2005/8/layout/hProcess9"/>
    <dgm:cxn modelId="{37C176DE-4519-FC4C-85A3-86B42ADB80FB}" type="presParOf" srcId="{C67F0227-E2C3-4DB3-85A4-A758839EC28B}" destId="{C56C690E-EFD0-418B-ACFF-9EA684D936D3}" srcOrd="3" destOrd="0" presId="urn:microsoft.com/office/officeart/2005/8/layout/hProcess9"/>
    <dgm:cxn modelId="{71EA706B-48C9-6C42-A1A2-7EA2DC25D8BE}" type="presParOf" srcId="{C67F0227-E2C3-4DB3-85A4-A758839EC28B}" destId="{01092D38-21C3-42B0-BAE0-808090F14643}" srcOrd="4" destOrd="0" presId="urn:microsoft.com/office/officeart/2005/8/layout/hProcess9"/>
    <dgm:cxn modelId="{00F7AB37-E5F7-C84A-A393-AC094F12A312}" type="presParOf" srcId="{C67F0227-E2C3-4DB3-85A4-A758839EC28B}" destId="{845286F1-4EC1-4E5C-83B6-FDED0E0EF342}" srcOrd="5" destOrd="0" presId="urn:microsoft.com/office/officeart/2005/8/layout/hProcess9"/>
    <dgm:cxn modelId="{DAF59FD8-3648-2345-8751-948717E2567F}" type="presParOf" srcId="{C67F0227-E2C3-4DB3-85A4-A758839EC28B}" destId="{0DF0F439-C1CA-47AA-9EDC-269DE7A64BF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B4F6D5-EE5E-46F2-A363-8AB062A72669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47D741AB-A70B-4393-BABC-B3825403AECA}">
      <dgm:prSet phldrT="[Text]"/>
      <dgm:spPr/>
      <dgm:t>
        <a:bodyPr/>
        <a:lstStyle/>
        <a:p>
          <a:r>
            <a:rPr lang="en-US" dirty="0" smtClean="0"/>
            <a:t>Read </a:t>
          </a:r>
          <a:r>
            <a:rPr lang="en-US" dirty="0" err="1" smtClean="0"/>
            <a:t>logfiles</a:t>
          </a:r>
          <a:endParaRPr lang="de-CH" dirty="0"/>
        </a:p>
      </dgm:t>
    </dgm:pt>
    <dgm:pt modelId="{A45ED01A-0ED0-48AF-9A5E-BDB8BD28F284}" type="parTrans" cxnId="{1C3FC122-7411-4620-ADE2-790655A0D533}">
      <dgm:prSet/>
      <dgm:spPr/>
      <dgm:t>
        <a:bodyPr/>
        <a:lstStyle/>
        <a:p>
          <a:endParaRPr lang="de-CH"/>
        </a:p>
      </dgm:t>
    </dgm:pt>
    <dgm:pt modelId="{59F09490-DDCD-41E4-8E92-279A00C5E641}" type="sibTrans" cxnId="{1C3FC122-7411-4620-ADE2-790655A0D533}">
      <dgm:prSet/>
      <dgm:spPr/>
      <dgm:t>
        <a:bodyPr/>
        <a:lstStyle/>
        <a:p>
          <a:endParaRPr lang="de-CH"/>
        </a:p>
      </dgm:t>
    </dgm:pt>
    <dgm:pt modelId="{2B1614D6-0FAF-4522-BDEC-B911D4935D50}">
      <dgm:prSet phldrT="[Text]"/>
      <dgm:spPr/>
      <dgm:t>
        <a:bodyPr/>
        <a:lstStyle/>
        <a:p>
          <a:r>
            <a:rPr lang="en-US" dirty="0" smtClean="0"/>
            <a:t>Preprocess physiological data</a:t>
          </a:r>
          <a:endParaRPr lang="de-CH" dirty="0"/>
        </a:p>
      </dgm:t>
    </dgm:pt>
    <dgm:pt modelId="{4705C0CD-A57A-48D2-871B-02D0CC83A23B}" type="parTrans" cxnId="{C9F35F7B-5B1E-435B-99FD-E849A260AABD}">
      <dgm:prSet/>
      <dgm:spPr/>
      <dgm:t>
        <a:bodyPr/>
        <a:lstStyle/>
        <a:p>
          <a:endParaRPr lang="de-CH"/>
        </a:p>
      </dgm:t>
    </dgm:pt>
    <dgm:pt modelId="{8A3269D1-9CE8-49C7-B148-42C052B23418}" type="sibTrans" cxnId="{C9F35F7B-5B1E-435B-99FD-E849A260AABD}">
      <dgm:prSet/>
      <dgm:spPr/>
      <dgm:t>
        <a:bodyPr/>
        <a:lstStyle/>
        <a:p>
          <a:endParaRPr lang="de-CH"/>
        </a:p>
      </dgm:t>
    </dgm:pt>
    <dgm:pt modelId="{67DB792A-F64F-4834-8E0E-7C028C09581D}">
      <dgm:prSet phldrT="[Text]"/>
      <dgm:spPr/>
      <dgm:t>
        <a:bodyPr/>
        <a:lstStyle/>
        <a:p>
          <a:r>
            <a:rPr lang="en-US" dirty="0" smtClean="0"/>
            <a:t>Model time series physiological noise</a:t>
          </a:r>
          <a:endParaRPr lang="de-CH" dirty="0"/>
        </a:p>
      </dgm:t>
    </dgm:pt>
    <dgm:pt modelId="{D10C4B8E-4756-4000-ADA8-A8F15BCDC1CA}" type="parTrans" cxnId="{07819201-A090-44D0-8373-30C00DF48BEB}">
      <dgm:prSet/>
      <dgm:spPr/>
      <dgm:t>
        <a:bodyPr/>
        <a:lstStyle/>
        <a:p>
          <a:endParaRPr lang="de-CH"/>
        </a:p>
      </dgm:t>
    </dgm:pt>
    <dgm:pt modelId="{D272A6E9-5EBE-4564-AFD0-E459FCCBC32A}" type="sibTrans" cxnId="{07819201-A090-44D0-8373-30C00DF48BEB}">
      <dgm:prSet/>
      <dgm:spPr/>
      <dgm:t>
        <a:bodyPr/>
        <a:lstStyle/>
        <a:p>
          <a:endParaRPr lang="de-CH"/>
        </a:p>
      </dgm:t>
    </dgm:pt>
    <dgm:pt modelId="{6898BEC6-0956-469E-ABE4-7A415D2C7EA9}">
      <dgm:prSet/>
      <dgm:spPr/>
      <dgm:t>
        <a:bodyPr/>
        <a:lstStyle/>
        <a:p>
          <a:r>
            <a:rPr lang="en-US" dirty="0" smtClean="0"/>
            <a:t>Of peripheral physiological data</a:t>
          </a:r>
          <a:endParaRPr lang="de-CH" dirty="0"/>
        </a:p>
      </dgm:t>
    </dgm:pt>
    <dgm:pt modelId="{C431932D-50D1-401B-8315-9E46A7A46B9B}" type="parTrans" cxnId="{0814130D-F776-4E7C-9E57-50CCEEB4969B}">
      <dgm:prSet/>
      <dgm:spPr/>
      <dgm:t>
        <a:bodyPr/>
        <a:lstStyle/>
        <a:p>
          <a:endParaRPr lang="de-CH"/>
        </a:p>
      </dgm:t>
    </dgm:pt>
    <dgm:pt modelId="{4EFAF705-8AEF-43D3-822A-FE9461F3FA8D}" type="sibTrans" cxnId="{0814130D-F776-4E7C-9E57-50CCEEB4969B}">
      <dgm:prSet/>
      <dgm:spPr/>
      <dgm:t>
        <a:bodyPr/>
        <a:lstStyle/>
        <a:p>
          <a:endParaRPr lang="de-CH"/>
        </a:p>
      </dgm:t>
    </dgm:pt>
    <dgm:pt modelId="{D9BFDC4C-AB28-4F79-9E93-19AEF8736DE2}">
      <dgm:prSet/>
      <dgm:spPr/>
      <dgm:t>
        <a:bodyPr/>
        <a:lstStyle/>
        <a:p>
          <a:r>
            <a:rPr lang="en-US" dirty="0" smtClean="0"/>
            <a:t>Vendor-specific</a:t>
          </a:r>
          <a:endParaRPr lang="de-CH" dirty="0"/>
        </a:p>
      </dgm:t>
    </dgm:pt>
    <dgm:pt modelId="{1EBE2026-492F-49CB-BF4A-D74E6BBD9541}" type="parTrans" cxnId="{03C55DD2-E98D-4EA0-91EC-4598BE92A178}">
      <dgm:prSet/>
      <dgm:spPr/>
      <dgm:t>
        <a:bodyPr/>
        <a:lstStyle/>
        <a:p>
          <a:endParaRPr lang="de-CH"/>
        </a:p>
      </dgm:t>
    </dgm:pt>
    <dgm:pt modelId="{AB1029E1-63E9-402D-8842-663DE186F03E}" type="sibTrans" cxnId="{03C55DD2-E98D-4EA0-91EC-4598BE92A178}">
      <dgm:prSet/>
      <dgm:spPr/>
      <dgm:t>
        <a:bodyPr/>
        <a:lstStyle/>
        <a:p>
          <a:endParaRPr lang="de-CH"/>
        </a:p>
      </dgm:t>
    </dgm:pt>
    <dgm:pt modelId="{27CB2612-ADE6-4CAB-84FD-94935DBF1764}">
      <dgm:prSet/>
      <dgm:spPr/>
      <dgm:t>
        <a:bodyPr/>
        <a:lstStyle/>
        <a:p>
          <a:r>
            <a:rPr lang="en-US" dirty="0" smtClean="0"/>
            <a:t>RETROICOR</a:t>
          </a:r>
          <a:endParaRPr lang="de-CH" dirty="0"/>
        </a:p>
      </dgm:t>
    </dgm:pt>
    <dgm:pt modelId="{17449925-120D-42B9-AB83-72B943780DA0}" type="parTrans" cxnId="{39FB6586-D6D8-4E62-BB04-53DA853FDF0E}">
      <dgm:prSet/>
      <dgm:spPr/>
      <dgm:t>
        <a:bodyPr/>
        <a:lstStyle/>
        <a:p>
          <a:endParaRPr lang="de-CH"/>
        </a:p>
      </dgm:t>
    </dgm:pt>
    <dgm:pt modelId="{54C02517-248F-4F2F-9C13-82DBD8696D76}" type="sibTrans" cxnId="{39FB6586-D6D8-4E62-BB04-53DA853FDF0E}">
      <dgm:prSet/>
      <dgm:spPr/>
      <dgm:t>
        <a:bodyPr/>
        <a:lstStyle/>
        <a:p>
          <a:endParaRPr lang="de-CH"/>
        </a:p>
      </dgm:t>
    </dgm:pt>
    <dgm:pt modelId="{F77AAE9F-DE5E-4277-A887-2EDA5261737A}">
      <dgm:prSet/>
      <dgm:spPr/>
      <dgm:t>
        <a:bodyPr/>
        <a:lstStyle/>
        <a:p>
          <a:r>
            <a:rPr lang="en-US" dirty="0" smtClean="0"/>
            <a:t>Respiratory Volume</a:t>
          </a:r>
          <a:endParaRPr lang="de-CH" dirty="0"/>
        </a:p>
      </dgm:t>
    </dgm:pt>
    <dgm:pt modelId="{7A347ADD-9B91-47C5-808A-5E837986F06E}" type="parTrans" cxnId="{5DFE5A93-3E90-4C87-8C4B-C4B535CBED7A}">
      <dgm:prSet/>
      <dgm:spPr/>
      <dgm:t>
        <a:bodyPr/>
        <a:lstStyle/>
        <a:p>
          <a:endParaRPr lang="de-CH"/>
        </a:p>
      </dgm:t>
    </dgm:pt>
    <dgm:pt modelId="{C497B9D1-71BC-4599-8833-36FB17372855}" type="sibTrans" cxnId="{5DFE5A93-3E90-4C87-8C4B-C4B535CBED7A}">
      <dgm:prSet/>
      <dgm:spPr/>
      <dgm:t>
        <a:bodyPr/>
        <a:lstStyle/>
        <a:p>
          <a:endParaRPr lang="de-CH"/>
        </a:p>
      </dgm:t>
    </dgm:pt>
    <dgm:pt modelId="{E55B4F84-91FD-49F7-B376-B8624B44D728}">
      <dgm:prSet/>
      <dgm:spPr/>
      <dgm:t>
        <a:bodyPr/>
        <a:lstStyle/>
        <a:p>
          <a:r>
            <a:rPr lang="en-US" dirty="0" smtClean="0"/>
            <a:t>Heart Rate</a:t>
          </a:r>
          <a:endParaRPr lang="de-CH" dirty="0"/>
        </a:p>
      </dgm:t>
    </dgm:pt>
    <dgm:pt modelId="{B1B3979D-A6FD-4B5D-8541-F6A83747B66A}" type="parTrans" cxnId="{7F2ADCF1-529F-40D1-92D7-5D39BC091681}">
      <dgm:prSet/>
      <dgm:spPr/>
      <dgm:t>
        <a:bodyPr/>
        <a:lstStyle/>
        <a:p>
          <a:endParaRPr lang="de-CH"/>
        </a:p>
      </dgm:t>
    </dgm:pt>
    <dgm:pt modelId="{202A2ADD-6943-4E0E-BF58-E1591E2F9189}" type="sibTrans" cxnId="{7F2ADCF1-529F-40D1-92D7-5D39BC091681}">
      <dgm:prSet/>
      <dgm:spPr/>
      <dgm:t>
        <a:bodyPr/>
        <a:lstStyle/>
        <a:p>
          <a:endParaRPr lang="de-CH"/>
        </a:p>
      </dgm:t>
    </dgm:pt>
    <dgm:pt modelId="{1CC87196-E0F4-4331-A115-4140D407ABE5}">
      <dgm:prSet/>
      <dgm:spPr/>
      <dgm:t>
        <a:bodyPr/>
        <a:lstStyle/>
        <a:p>
          <a:r>
            <a:rPr lang="en-US" dirty="0" smtClean="0"/>
            <a:t>Include confound </a:t>
          </a:r>
          <a:r>
            <a:rPr lang="en-US" dirty="0" err="1" smtClean="0"/>
            <a:t>regressors</a:t>
          </a:r>
          <a:r>
            <a:rPr lang="en-US" dirty="0" smtClean="0"/>
            <a:t> (GLM)</a:t>
          </a:r>
          <a:endParaRPr lang="de-CH" dirty="0"/>
        </a:p>
      </dgm:t>
    </dgm:pt>
    <dgm:pt modelId="{B38AB6FE-B863-4666-BBA0-276AFAEE3CBB}" type="parTrans" cxnId="{2542FAD4-9504-4D74-B1F0-7E5DFC8121D3}">
      <dgm:prSet/>
      <dgm:spPr/>
      <dgm:t>
        <a:bodyPr/>
        <a:lstStyle/>
        <a:p>
          <a:endParaRPr lang="de-CH"/>
        </a:p>
      </dgm:t>
    </dgm:pt>
    <dgm:pt modelId="{D4BD89A8-0FC8-4F32-9BE5-7D8BFE1D370E}" type="sibTrans" cxnId="{2542FAD4-9504-4D74-B1F0-7E5DFC8121D3}">
      <dgm:prSet/>
      <dgm:spPr/>
      <dgm:t>
        <a:bodyPr/>
        <a:lstStyle/>
        <a:p>
          <a:endParaRPr lang="de-CH"/>
        </a:p>
      </dgm:t>
    </dgm:pt>
    <dgm:pt modelId="{EC4F0056-6909-4C3A-A2F8-72AA7B71B2E1}">
      <dgm:prSet/>
      <dgm:spPr/>
      <dgm:t>
        <a:bodyPr/>
        <a:lstStyle/>
        <a:p>
          <a:r>
            <a:rPr lang="en-US" dirty="0" smtClean="0"/>
            <a:t>Filter noisy ECG &amp; detect cardiac pulses</a:t>
          </a:r>
          <a:endParaRPr lang="de-CH" dirty="0"/>
        </a:p>
      </dgm:t>
    </dgm:pt>
    <dgm:pt modelId="{3B760A4A-CBE3-4F95-BD6C-DBB706806A59}" type="parTrans" cxnId="{C9E87AD5-75D2-4477-89DB-A52448AD28CF}">
      <dgm:prSet/>
      <dgm:spPr/>
      <dgm:t>
        <a:bodyPr/>
        <a:lstStyle/>
        <a:p>
          <a:endParaRPr lang="de-CH"/>
        </a:p>
      </dgm:t>
    </dgm:pt>
    <dgm:pt modelId="{595D914F-7140-432C-824B-552A4A5F0CE5}" type="sibTrans" cxnId="{C9E87AD5-75D2-4477-89DB-A52448AD28CF}">
      <dgm:prSet/>
      <dgm:spPr/>
      <dgm:t>
        <a:bodyPr/>
        <a:lstStyle/>
        <a:p>
          <a:endParaRPr lang="de-CH"/>
        </a:p>
      </dgm:t>
    </dgm:pt>
    <dgm:pt modelId="{03D0F6C2-E433-47C1-82A8-BD19651E1DD5}">
      <dgm:prSet/>
      <dgm:spPr/>
      <dgm:t>
        <a:bodyPr/>
        <a:lstStyle/>
        <a:p>
          <a:endParaRPr lang="de-CH" dirty="0"/>
        </a:p>
      </dgm:t>
    </dgm:pt>
    <dgm:pt modelId="{B64C9DAA-D0CE-4C95-9927-BE381D729ECA}" type="parTrans" cxnId="{5E521867-D411-435F-9CD8-C3D8B7884B3D}">
      <dgm:prSet/>
      <dgm:spPr/>
      <dgm:t>
        <a:bodyPr/>
        <a:lstStyle/>
        <a:p>
          <a:endParaRPr lang="de-CH"/>
        </a:p>
      </dgm:t>
    </dgm:pt>
    <dgm:pt modelId="{E36B00E4-778C-41D2-AE2B-C0C356A30157}" type="sibTrans" cxnId="{5E521867-D411-435F-9CD8-C3D8B7884B3D}">
      <dgm:prSet/>
      <dgm:spPr/>
      <dgm:t>
        <a:bodyPr/>
        <a:lstStyle/>
        <a:p>
          <a:endParaRPr lang="de-CH"/>
        </a:p>
      </dgm:t>
    </dgm:pt>
    <dgm:pt modelId="{4F713F88-B2A6-4496-8604-6A44B11A1CA0}">
      <dgm:prSet/>
      <dgm:spPr/>
      <dgm:t>
        <a:bodyPr/>
        <a:lstStyle/>
        <a:p>
          <a:r>
            <a:rPr lang="en-US" dirty="0" smtClean="0"/>
            <a:t>Hand-pick missing pulses</a:t>
          </a:r>
          <a:endParaRPr lang="de-CH" dirty="0"/>
        </a:p>
      </dgm:t>
    </dgm:pt>
    <dgm:pt modelId="{DA283FB3-D3EF-4E33-8DAD-45E237AA35D5}" type="parTrans" cxnId="{561ADF89-FA78-4DB9-B74D-9BA1BF6C49D3}">
      <dgm:prSet/>
      <dgm:spPr/>
      <dgm:t>
        <a:bodyPr/>
        <a:lstStyle/>
        <a:p>
          <a:endParaRPr lang="de-CH"/>
        </a:p>
      </dgm:t>
    </dgm:pt>
    <dgm:pt modelId="{3A49C0B0-A663-4632-B8CB-2FA447478F0F}" type="sibTrans" cxnId="{561ADF89-FA78-4DB9-B74D-9BA1BF6C49D3}">
      <dgm:prSet/>
      <dgm:spPr/>
      <dgm:t>
        <a:bodyPr/>
        <a:lstStyle/>
        <a:p>
          <a:endParaRPr lang="de-CH"/>
        </a:p>
      </dgm:t>
    </dgm:pt>
    <dgm:pt modelId="{165768AB-7D22-44A1-BA43-623FC89D5CC7}">
      <dgm:prSet/>
      <dgm:spPr/>
      <dgm:t>
        <a:bodyPr/>
        <a:lstStyle/>
        <a:p>
          <a:r>
            <a:rPr lang="en-US" dirty="0" err="1" smtClean="0"/>
            <a:t>Multiple_regressors</a:t>
          </a:r>
          <a:r>
            <a:rPr lang="en-US" dirty="0" smtClean="0"/>
            <a:t> file for SPM</a:t>
          </a:r>
          <a:endParaRPr lang="de-CH" dirty="0"/>
        </a:p>
      </dgm:t>
    </dgm:pt>
    <dgm:pt modelId="{5FF17D6E-3989-437B-8A4C-4ABC77A19DE4}" type="parTrans" cxnId="{674B7951-57ED-4DB3-9D65-28E49FDE57A5}">
      <dgm:prSet/>
      <dgm:spPr/>
      <dgm:t>
        <a:bodyPr/>
        <a:lstStyle/>
        <a:p>
          <a:endParaRPr lang="de-CH"/>
        </a:p>
      </dgm:t>
    </dgm:pt>
    <dgm:pt modelId="{F164E49B-22C9-4A2B-AB34-FE51E46DDB7F}" type="sibTrans" cxnId="{674B7951-57ED-4DB3-9D65-28E49FDE57A5}">
      <dgm:prSet/>
      <dgm:spPr/>
      <dgm:t>
        <a:bodyPr/>
        <a:lstStyle/>
        <a:p>
          <a:endParaRPr lang="de-CH"/>
        </a:p>
      </dgm:t>
    </dgm:pt>
    <dgm:pt modelId="{4FECC505-9C15-4483-9407-ECF52E98F8A0}">
      <dgm:prSet/>
      <dgm:spPr/>
      <dgm:t>
        <a:bodyPr/>
        <a:lstStyle/>
        <a:p>
          <a:endParaRPr lang="de-CH" dirty="0"/>
        </a:p>
      </dgm:t>
    </dgm:pt>
    <dgm:pt modelId="{D330B352-D9A0-4D7B-9639-6860AE25078D}" type="parTrans" cxnId="{7C2E9D99-3D05-4080-9934-C28930C6E5AC}">
      <dgm:prSet/>
      <dgm:spPr/>
      <dgm:t>
        <a:bodyPr/>
        <a:lstStyle/>
        <a:p>
          <a:endParaRPr lang="de-CH"/>
        </a:p>
      </dgm:t>
    </dgm:pt>
    <dgm:pt modelId="{E145B6ED-5170-490E-ADFD-B57737150B2A}" type="sibTrans" cxnId="{7C2E9D99-3D05-4080-9934-C28930C6E5AC}">
      <dgm:prSet/>
      <dgm:spPr/>
      <dgm:t>
        <a:bodyPr/>
        <a:lstStyle/>
        <a:p>
          <a:endParaRPr lang="de-CH"/>
        </a:p>
      </dgm:t>
    </dgm:pt>
    <dgm:pt modelId="{73AC1B94-9CD4-48ED-9DCF-981D5B2A9730}" type="pres">
      <dgm:prSet presAssocID="{30B4F6D5-EE5E-46F2-A363-8AB062A72669}" presName="CompostProcess" presStyleCnt="0">
        <dgm:presLayoutVars>
          <dgm:dir/>
          <dgm:resizeHandles val="exact"/>
        </dgm:presLayoutVars>
      </dgm:prSet>
      <dgm:spPr/>
    </dgm:pt>
    <dgm:pt modelId="{078A39B3-8138-4B3A-9282-FE7ABD85FC2E}" type="pres">
      <dgm:prSet presAssocID="{30B4F6D5-EE5E-46F2-A363-8AB062A72669}" presName="arrow" presStyleLbl="bgShp" presStyleIdx="0" presStyleCnt="1" custScaleX="112690"/>
      <dgm:spPr/>
    </dgm:pt>
    <dgm:pt modelId="{C67F0227-E2C3-4DB3-85A4-A758839EC28B}" type="pres">
      <dgm:prSet presAssocID="{30B4F6D5-EE5E-46F2-A363-8AB062A72669}" presName="linearProcess" presStyleCnt="0"/>
      <dgm:spPr/>
    </dgm:pt>
    <dgm:pt modelId="{AE7E042F-C889-4BF8-9C41-A39F702C12F1}" type="pres">
      <dgm:prSet presAssocID="{47D741AB-A70B-4393-BABC-B3825403AEC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1C0FB18-015C-4B9D-B9C1-56046CB5BAF5}" type="pres">
      <dgm:prSet presAssocID="{59F09490-DDCD-41E4-8E92-279A00C5E641}" presName="sibTrans" presStyleCnt="0"/>
      <dgm:spPr/>
    </dgm:pt>
    <dgm:pt modelId="{01F2F68F-1B36-4CF6-B344-D7018723F09D}" type="pres">
      <dgm:prSet presAssocID="{2B1614D6-0FAF-4522-BDEC-B911D4935D5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56C690E-EFD0-418B-ACFF-9EA684D936D3}" type="pres">
      <dgm:prSet presAssocID="{8A3269D1-9CE8-49C7-B148-42C052B23418}" presName="sibTrans" presStyleCnt="0"/>
      <dgm:spPr/>
    </dgm:pt>
    <dgm:pt modelId="{01092D38-21C3-42B0-BAE0-808090F14643}" type="pres">
      <dgm:prSet presAssocID="{67DB792A-F64F-4834-8E0E-7C028C09581D}" presName="textNode" presStyleLbl="node1" presStyleIdx="2" presStyleCnt="4" custScaleX="10662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45286F1-4EC1-4E5C-83B6-FDED0E0EF342}" type="pres">
      <dgm:prSet presAssocID="{D272A6E9-5EBE-4564-AFD0-E459FCCBC32A}" presName="sibTrans" presStyleCnt="0"/>
      <dgm:spPr/>
    </dgm:pt>
    <dgm:pt modelId="{0DF0F439-C1CA-47AA-9EDC-269DE7A64BFD}" type="pres">
      <dgm:prSet presAssocID="{1CC87196-E0F4-4331-A115-4140D407ABE5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F73F79A0-F9AA-FE4C-8C23-EA0125D014E5}" type="presOf" srcId="{165768AB-7D22-44A1-BA43-623FC89D5CC7}" destId="{0DF0F439-C1CA-47AA-9EDC-269DE7A64BFD}" srcOrd="0" destOrd="1" presId="urn:microsoft.com/office/officeart/2005/8/layout/hProcess9"/>
    <dgm:cxn modelId="{0C8DF3EC-41B7-9443-9351-3FACC5F31644}" type="presOf" srcId="{4F713F88-B2A6-4496-8604-6A44B11A1CA0}" destId="{01F2F68F-1B36-4CF6-B344-D7018723F09D}" srcOrd="0" destOrd="2" presId="urn:microsoft.com/office/officeart/2005/8/layout/hProcess9"/>
    <dgm:cxn modelId="{674B7951-57ED-4DB3-9D65-28E49FDE57A5}" srcId="{1CC87196-E0F4-4331-A115-4140D407ABE5}" destId="{165768AB-7D22-44A1-BA43-623FC89D5CC7}" srcOrd="0" destOrd="0" parTransId="{5FF17D6E-3989-437B-8A4C-4ABC77A19DE4}" sibTransId="{F164E49B-22C9-4A2B-AB34-FE51E46DDB7F}"/>
    <dgm:cxn modelId="{39FB6586-D6D8-4E62-BB04-53DA853FDF0E}" srcId="{67DB792A-F64F-4834-8E0E-7C028C09581D}" destId="{27CB2612-ADE6-4CAB-84FD-94935DBF1764}" srcOrd="0" destOrd="0" parTransId="{17449925-120D-42B9-AB83-72B943780DA0}" sibTransId="{54C02517-248F-4F2F-9C13-82DBD8696D76}"/>
    <dgm:cxn modelId="{561ADF89-FA78-4DB9-B74D-9BA1BF6C49D3}" srcId="{2B1614D6-0FAF-4522-BDEC-B911D4935D50}" destId="{4F713F88-B2A6-4496-8604-6A44B11A1CA0}" srcOrd="1" destOrd="0" parTransId="{DA283FB3-D3EF-4E33-8DAD-45E237AA35D5}" sibTransId="{3A49C0B0-A663-4632-B8CB-2FA447478F0F}"/>
    <dgm:cxn modelId="{4360AFA8-623C-1940-8787-B69A26F43708}" type="presOf" srcId="{F77AAE9F-DE5E-4277-A887-2EDA5261737A}" destId="{01092D38-21C3-42B0-BAE0-808090F14643}" srcOrd="0" destOrd="2" presId="urn:microsoft.com/office/officeart/2005/8/layout/hProcess9"/>
    <dgm:cxn modelId="{03C55DD2-E98D-4EA0-91EC-4598BE92A178}" srcId="{47D741AB-A70B-4393-BABC-B3825403AECA}" destId="{D9BFDC4C-AB28-4F79-9E93-19AEF8736DE2}" srcOrd="2" destOrd="0" parTransId="{1EBE2026-492F-49CB-BF4A-D74E6BBD9541}" sibTransId="{AB1029E1-63E9-402D-8842-663DE186F03E}"/>
    <dgm:cxn modelId="{A53A3C3D-1601-9246-8037-863ECA2FE41A}" type="presOf" srcId="{30B4F6D5-EE5E-46F2-A363-8AB062A72669}" destId="{73AC1B94-9CD4-48ED-9DCF-981D5B2A9730}" srcOrd="0" destOrd="0" presId="urn:microsoft.com/office/officeart/2005/8/layout/hProcess9"/>
    <dgm:cxn modelId="{5E521867-D411-435F-9CD8-C3D8B7884B3D}" srcId="{1CC87196-E0F4-4331-A115-4140D407ABE5}" destId="{03D0F6C2-E433-47C1-82A8-BD19651E1DD5}" srcOrd="1" destOrd="0" parTransId="{B64C9DAA-D0CE-4C95-9927-BE381D729ECA}" sibTransId="{E36B00E4-778C-41D2-AE2B-C0C356A30157}"/>
    <dgm:cxn modelId="{7C2E9D99-3D05-4080-9934-C28930C6E5AC}" srcId="{47D741AB-A70B-4393-BABC-B3825403AECA}" destId="{4FECC505-9C15-4483-9407-ECF52E98F8A0}" srcOrd="0" destOrd="0" parTransId="{D330B352-D9A0-4D7B-9639-6860AE25078D}" sibTransId="{E145B6ED-5170-490E-ADFD-B57737150B2A}"/>
    <dgm:cxn modelId="{C9E87AD5-75D2-4477-89DB-A52448AD28CF}" srcId="{2B1614D6-0FAF-4522-BDEC-B911D4935D50}" destId="{EC4F0056-6909-4C3A-A2F8-72AA7B71B2E1}" srcOrd="0" destOrd="0" parTransId="{3B760A4A-CBE3-4F95-BD6C-DBB706806A59}" sibTransId="{595D914F-7140-432C-824B-552A4A5F0CE5}"/>
    <dgm:cxn modelId="{1C3FC122-7411-4620-ADE2-790655A0D533}" srcId="{30B4F6D5-EE5E-46F2-A363-8AB062A72669}" destId="{47D741AB-A70B-4393-BABC-B3825403AECA}" srcOrd="0" destOrd="0" parTransId="{A45ED01A-0ED0-48AF-9A5E-BDB8BD28F284}" sibTransId="{59F09490-DDCD-41E4-8E92-279A00C5E641}"/>
    <dgm:cxn modelId="{FDA3FEE0-86B5-4F46-BEE2-CB449B49FEBB}" type="presOf" srcId="{03D0F6C2-E433-47C1-82A8-BD19651E1DD5}" destId="{0DF0F439-C1CA-47AA-9EDC-269DE7A64BFD}" srcOrd="0" destOrd="2" presId="urn:microsoft.com/office/officeart/2005/8/layout/hProcess9"/>
    <dgm:cxn modelId="{922F1A41-21B8-6E40-86A6-CB012F507490}" type="presOf" srcId="{67DB792A-F64F-4834-8E0E-7C028C09581D}" destId="{01092D38-21C3-42B0-BAE0-808090F14643}" srcOrd="0" destOrd="0" presId="urn:microsoft.com/office/officeart/2005/8/layout/hProcess9"/>
    <dgm:cxn modelId="{D5746A0D-1BE1-794C-90EE-D6D1EC75DE78}" type="presOf" srcId="{4FECC505-9C15-4483-9407-ECF52E98F8A0}" destId="{AE7E042F-C889-4BF8-9C41-A39F702C12F1}" srcOrd="0" destOrd="1" presId="urn:microsoft.com/office/officeart/2005/8/layout/hProcess9"/>
    <dgm:cxn modelId="{2542FAD4-9504-4D74-B1F0-7E5DFC8121D3}" srcId="{30B4F6D5-EE5E-46F2-A363-8AB062A72669}" destId="{1CC87196-E0F4-4331-A115-4140D407ABE5}" srcOrd="3" destOrd="0" parTransId="{B38AB6FE-B863-4666-BBA0-276AFAEE3CBB}" sibTransId="{D4BD89A8-0FC8-4F32-9BE5-7D8BFE1D370E}"/>
    <dgm:cxn modelId="{5DFE5A93-3E90-4C87-8C4B-C4B535CBED7A}" srcId="{67DB792A-F64F-4834-8E0E-7C028C09581D}" destId="{F77AAE9F-DE5E-4277-A887-2EDA5261737A}" srcOrd="1" destOrd="0" parTransId="{7A347ADD-9B91-47C5-808A-5E837986F06E}" sibTransId="{C497B9D1-71BC-4599-8833-36FB17372855}"/>
    <dgm:cxn modelId="{5FA70F3D-CDAD-6E4D-902E-1C444CFEF785}" type="presOf" srcId="{2B1614D6-0FAF-4522-BDEC-B911D4935D50}" destId="{01F2F68F-1B36-4CF6-B344-D7018723F09D}" srcOrd="0" destOrd="0" presId="urn:microsoft.com/office/officeart/2005/8/layout/hProcess9"/>
    <dgm:cxn modelId="{C72857A9-F2F6-9A4F-8166-3B905E630857}" type="presOf" srcId="{EC4F0056-6909-4C3A-A2F8-72AA7B71B2E1}" destId="{01F2F68F-1B36-4CF6-B344-D7018723F09D}" srcOrd="0" destOrd="1" presId="urn:microsoft.com/office/officeart/2005/8/layout/hProcess9"/>
    <dgm:cxn modelId="{08B713D6-3495-ED4C-83D7-7D3D97E40EA4}" type="presOf" srcId="{D9BFDC4C-AB28-4F79-9E93-19AEF8736DE2}" destId="{AE7E042F-C889-4BF8-9C41-A39F702C12F1}" srcOrd="0" destOrd="3" presId="urn:microsoft.com/office/officeart/2005/8/layout/hProcess9"/>
    <dgm:cxn modelId="{2C6B6B7A-B560-F445-81F3-C33418E352AA}" type="presOf" srcId="{E55B4F84-91FD-49F7-B376-B8624B44D728}" destId="{01092D38-21C3-42B0-BAE0-808090F14643}" srcOrd="0" destOrd="3" presId="urn:microsoft.com/office/officeart/2005/8/layout/hProcess9"/>
    <dgm:cxn modelId="{7F2ADCF1-529F-40D1-92D7-5D39BC091681}" srcId="{67DB792A-F64F-4834-8E0E-7C028C09581D}" destId="{E55B4F84-91FD-49F7-B376-B8624B44D728}" srcOrd="2" destOrd="0" parTransId="{B1B3979D-A6FD-4B5D-8541-F6A83747B66A}" sibTransId="{202A2ADD-6943-4E0E-BF58-E1591E2F9189}"/>
    <dgm:cxn modelId="{E539595A-FEA8-2643-A951-6AD1D2207A57}" type="presOf" srcId="{1CC87196-E0F4-4331-A115-4140D407ABE5}" destId="{0DF0F439-C1CA-47AA-9EDC-269DE7A64BFD}" srcOrd="0" destOrd="0" presId="urn:microsoft.com/office/officeart/2005/8/layout/hProcess9"/>
    <dgm:cxn modelId="{C9F35F7B-5B1E-435B-99FD-E849A260AABD}" srcId="{30B4F6D5-EE5E-46F2-A363-8AB062A72669}" destId="{2B1614D6-0FAF-4522-BDEC-B911D4935D50}" srcOrd="1" destOrd="0" parTransId="{4705C0CD-A57A-48D2-871B-02D0CC83A23B}" sibTransId="{8A3269D1-9CE8-49C7-B148-42C052B23418}"/>
    <dgm:cxn modelId="{2CBB74AA-C057-E743-8C68-60162D5D1804}" type="presOf" srcId="{27CB2612-ADE6-4CAB-84FD-94935DBF1764}" destId="{01092D38-21C3-42B0-BAE0-808090F14643}" srcOrd="0" destOrd="1" presId="urn:microsoft.com/office/officeart/2005/8/layout/hProcess9"/>
    <dgm:cxn modelId="{0814130D-F776-4E7C-9E57-50CCEEB4969B}" srcId="{47D741AB-A70B-4393-BABC-B3825403AECA}" destId="{6898BEC6-0956-469E-ABE4-7A415D2C7EA9}" srcOrd="1" destOrd="0" parTransId="{C431932D-50D1-401B-8315-9E46A7A46B9B}" sibTransId="{4EFAF705-8AEF-43D3-822A-FE9461F3FA8D}"/>
    <dgm:cxn modelId="{AF9CEB79-6CE3-6544-9900-F72973325ED0}" type="presOf" srcId="{6898BEC6-0956-469E-ABE4-7A415D2C7EA9}" destId="{AE7E042F-C889-4BF8-9C41-A39F702C12F1}" srcOrd="0" destOrd="2" presId="urn:microsoft.com/office/officeart/2005/8/layout/hProcess9"/>
    <dgm:cxn modelId="{07819201-A090-44D0-8373-30C00DF48BEB}" srcId="{30B4F6D5-EE5E-46F2-A363-8AB062A72669}" destId="{67DB792A-F64F-4834-8E0E-7C028C09581D}" srcOrd="2" destOrd="0" parTransId="{D10C4B8E-4756-4000-ADA8-A8F15BCDC1CA}" sibTransId="{D272A6E9-5EBE-4564-AFD0-E459FCCBC32A}"/>
    <dgm:cxn modelId="{679854D2-42B1-B64D-A9B6-53B1CFE0A412}" type="presOf" srcId="{47D741AB-A70B-4393-BABC-B3825403AECA}" destId="{AE7E042F-C889-4BF8-9C41-A39F702C12F1}" srcOrd="0" destOrd="0" presId="urn:microsoft.com/office/officeart/2005/8/layout/hProcess9"/>
    <dgm:cxn modelId="{005F8797-BF9A-CD49-BEF8-4B2CBD9DCF0E}" type="presParOf" srcId="{73AC1B94-9CD4-48ED-9DCF-981D5B2A9730}" destId="{078A39B3-8138-4B3A-9282-FE7ABD85FC2E}" srcOrd="0" destOrd="0" presId="urn:microsoft.com/office/officeart/2005/8/layout/hProcess9"/>
    <dgm:cxn modelId="{1C4069C6-BD49-1F45-B77A-F78E8BDE3D38}" type="presParOf" srcId="{73AC1B94-9CD4-48ED-9DCF-981D5B2A9730}" destId="{C67F0227-E2C3-4DB3-85A4-A758839EC28B}" srcOrd="1" destOrd="0" presId="urn:microsoft.com/office/officeart/2005/8/layout/hProcess9"/>
    <dgm:cxn modelId="{BF9D0F43-C0B9-EF4A-B439-25A282A087B7}" type="presParOf" srcId="{C67F0227-E2C3-4DB3-85A4-A758839EC28B}" destId="{AE7E042F-C889-4BF8-9C41-A39F702C12F1}" srcOrd="0" destOrd="0" presId="urn:microsoft.com/office/officeart/2005/8/layout/hProcess9"/>
    <dgm:cxn modelId="{624572E2-991E-114E-8D58-03198FAA0ABF}" type="presParOf" srcId="{C67F0227-E2C3-4DB3-85A4-A758839EC28B}" destId="{71C0FB18-015C-4B9D-B9C1-56046CB5BAF5}" srcOrd="1" destOrd="0" presId="urn:microsoft.com/office/officeart/2005/8/layout/hProcess9"/>
    <dgm:cxn modelId="{1BA4094E-8FE6-494C-B8FB-649B5FCAFCE4}" type="presParOf" srcId="{C67F0227-E2C3-4DB3-85A4-A758839EC28B}" destId="{01F2F68F-1B36-4CF6-B344-D7018723F09D}" srcOrd="2" destOrd="0" presId="urn:microsoft.com/office/officeart/2005/8/layout/hProcess9"/>
    <dgm:cxn modelId="{9A8376B2-757B-FC4C-9E28-CC572876C0B1}" type="presParOf" srcId="{C67F0227-E2C3-4DB3-85A4-A758839EC28B}" destId="{C56C690E-EFD0-418B-ACFF-9EA684D936D3}" srcOrd="3" destOrd="0" presId="urn:microsoft.com/office/officeart/2005/8/layout/hProcess9"/>
    <dgm:cxn modelId="{197BFD01-6EEC-F047-B1B4-456D06976363}" type="presParOf" srcId="{C67F0227-E2C3-4DB3-85A4-A758839EC28B}" destId="{01092D38-21C3-42B0-BAE0-808090F14643}" srcOrd="4" destOrd="0" presId="urn:microsoft.com/office/officeart/2005/8/layout/hProcess9"/>
    <dgm:cxn modelId="{D578E9B1-2CCB-A749-A1DD-C47FFA1D535D}" type="presParOf" srcId="{C67F0227-E2C3-4DB3-85A4-A758839EC28B}" destId="{845286F1-4EC1-4E5C-83B6-FDED0E0EF342}" srcOrd="5" destOrd="0" presId="urn:microsoft.com/office/officeart/2005/8/layout/hProcess9"/>
    <dgm:cxn modelId="{F7B4597A-A75C-784B-8D4D-2AECF522D2CF}" type="presParOf" srcId="{C67F0227-E2C3-4DB3-85A4-A758839EC28B}" destId="{0DF0F439-C1CA-47AA-9EDC-269DE7A64BF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B4F6D5-EE5E-46F2-A363-8AB062A72669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47D741AB-A70B-4393-BABC-B3825403AECA}">
      <dgm:prSet phldrT="[Text]"/>
      <dgm:spPr/>
      <dgm:t>
        <a:bodyPr/>
        <a:lstStyle/>
        <a:p>
          <a:r>
            <a:rPr lang="en-US" dirty="0" smtClean="0"/>
            <a:t>Read </a:t>
          </a:r>
          <a:r>
            <a:rPr lang="en-US" dirty="0" err="1" smtClean="0"/>
            <a:t>logfiles</a:t>
          </a:r>
          <a:endParaRPr lang="de-CH" dirty="0"/>
        </a:p>
      </dgm:t>
    </dgm:pt>
    <dgm:pt modelId="{A45ED01A-0ED0-48AF-9A5E-BDB8BD28F284}" type="parTrans" cxnId="{1C3FC122-7411-4620-ADE2-790655A0D533}">
      <dgm:prSet/>
      <dgm:spPr/>
      <dgm:t>
        <a:bodyPr/>
        <a:lstStyle/>
        <a:p>
          <a:endParaRPr lang="de-CH"/>
        </a:p>
      </dgm:t>
    </dgm:pt>
    <dgm:pt modelId="{59F09490-DDCD-41E4-8E92-279A00C5E641}" type="sibTrans" cxnId="{1C3FC122-7411-4620-ADE2-790655A0D533}">
      <dgm:prSet/>
      <dgm:spPr/>
      <dgm:t>
        <a:bodyPr/>
        <a:lstStyle/>
        <a:p>
          <a:endParaRPr lang="de-CH"/>
        </a:p>
      </dgm:t>
    </dgm:pt>
    <dgm:pt modelId="{2B1614D6-0FAF-4522-BDEC-B911D4935D50}">
      <dgm:prSet phldrT="[Text]"/>
      <dgm:spPr/>
      <dgm:t>
        <a:bodyPr/>
        <a:lstStyle/>
        <a:p>
          <a:r>
            <a:rPr lang="en-US" dirty="0" smtClean="0"/>
            <a:t>Preprocess physiological data</a:t>
          </a:r>
          <a:endParaRPr lang="de-CH" dirty="0"/>
        </a:p>
      </dgm:t>
    </dgm:pt>
    <dgm:pt modelId="{4705C0CD-A57A-48D2-871B-02D0CC83A23B}" type="parTrans" cxnId="{C9F35F7B-5B1E-435B-99FD-E849A260AABD}">
      <dgm:prSet/>
      <dgm:spPr/>
      <dgm:t>
        <a:bodyPr/>
        <a:lstStyle/>
        <a:p>
          <a:endParaRPr lang="de-CH"/>
        </a:p>
      </dgm:t>
    </dgm:pt>
    <dgm:pt modelId="{8A3269D1-9CE8-49C7-B148-42C052B23418}" type="sibTrans" cxnId="{C9F35F7B-5B1E-435B-99FD-E849A260AABD}">
      <dgm:prSet/>
      <dgm:spPr/>
      <dgm:t>
        <a:bodyPr/>
        <a:lstStyle/>
        <a:p>
          <a:endParaRPr lang="de-CH"/>
        </a:p>
      </dgm:t>
    </dgm:pt>
    <dgm:pt modelId="{67DB792A-F64F-4834-8E0E-7C028C09581D}">
      <dgm:prSet phldrT="[Text]"/>
      <dgm:spPr/>
      <dgm:t>
        <a:bodyPr/>
        <a:lstStyle/>
        <a:p>
          <a:r>
            <a:rPr lang="en-US" dirty="0" smtClean="0"/>
            <a:t>Model time series physiological noise</a:t>
          </a:r>
          <a:endParaRPr lang="de-CH" dirty="0"/>
        </a:p>
      </dgm:t>
    </dgm:pt>
    <dgm:pt modelId="{D10C4B8E-4756-4000-ADA8-A8F15BCDC1CA}" type="parTrans" cxnId="{07819201-A090-44D0-8373-30C00DF48BEB}">
      <dgm:prSet/>
      <dgm:spPr/>
      <dgm:t>
        <a:bodyPr/>
        <a:lstStyle/>
        <a:p>
          <a:endParaRPr lang="de-CH"/>
        </a:p>
      </dgm:t>
    </dgm:pt>
    <dgm:pt modelId="{D272A6E9-5EBE-4564-AFD0-E459FCCBC32A}" type="sibTrans" cxnId="{07819201-A090-44D0-8373-30C00DF48BEB}">
      <dgm:prSet/>
      <dgm:spPr/>
      <dgm:t>
        <a:bodyPr/>
        <a:lstStyle/>
        <a:p>
          <a:endParaRPr lang="de-CH"/>
        </a:p>
      </dgm:t>
    </dgm:pt>
    <dgm:pt modelId="{1CC87196-E0F4-4331-A115-4140D407ABE5}">
      <dgm:prSet/>
      <dgm:spPr/>
      <dgm:t>
        <a:bodyPr/>
        <a:lstStyle/>
        <a:p>
          <a:r>
            <a:rPr lang="en-US" dirty="0" smtClean="0"/>
            <a:t>Include confound </a:t>
          </a:r>
          <a:r>
            <a:rPr lang="en-US" dirty="0" err="1" smtClean="0"/>
            <a:t>regressors</a:t>
          </a:r>
          <a:r>
            <a:rPr lang="en-US" dirty="0" smtClean="0"/>
            <a:t> (GLM)</a:t>
          </a:r>
          <a:endParaRPr lang="de-CH" dirty="0"/>
        </a:p>
      </dgm:t>
    </dgm:pt>
    <dgm:pt modelId="{B38AB6FE-B863-4666-BBA0-276AFAEE3CBB}" type="parTrans" cxnId="{2542FAD4-9504-4D74-B1F0-7E5DFC8121D3}">
      <dgm:prSet/>
      <dgm:spPr/>
      <dgm:t>
        <a:bodyPr/>
        <a:lstStyle/>
        <a:p>
          <a:endParaRPr lang="de-CH"/>
        </a:p>
      </dgm:t>
    </dgm:pt>
    <dgm:pt modelId="{D4BD89A8-0FC8-4F32-9BE5-7D8BFE1D370E}" type="sibTrans" cxnId="{2542FAD4-9504-4D74-B1F0-7E5DFC8121D3}">
      <dgm:prSet/>
      <dgm:spPr/>
      <dgm:t>
        <a:bodyPr/>
        <a:lstStyle/>
        <a:p>
          <a:endParaRPr lang="de-CH"/>
        </a:p>
      </dgm:t>
    </dgm:pt>
    <dgm:pt modelId="{73AC1B94-9CD4-48ED-9DCF-981D5B2A9730}" type="pres">
      <dgm:prSet presAssocID="{30B4F6D5-EE5E-46F2-A363-8AB062A72669}" presName="CompostProcess" presStyleCnt="0">
        <dgm:presLayoutVars>
          <dgm:dir/>
          <dgm:resizeHandles val="exact"/>
        </dgm:presLayoutVars>
      </dgm:prSet>
      <dgm:spPr/>
    </dgm:pt>
    <dgm:pt modelId="{078A39B3-8138-4B3A-9282-FE7ABD85FC2E}" type="pres">
      <dgm:prSet presAssocID="{30B4F6D5-EE5E-46F2-A363-8AB062A72669}" presName="arrow" presStyleLbl="bgShp" presStyleIdx="0" presStyleCnt="1" custScaleX="112690"/>
      <dgm:spPr/>
    </dgm:pt>
    <dgm:pt modelId="{C67F0227-E2C3-4DB3-85A4-A758839EC28B}" type="pres">
      <dgm:prSet presAssocID="{30B4F6D5-EE5E-46F2-A363-8AB062A72669}" presName="linearProcess" presStyleCnt="0"/>
      <dgm:spPr/>
    </dgm:pt>
    <dgm:pt modelId="{AE7E042F-C889-4BF8-9C41-A39F702C12F1}" type="pres">
      <dgm:prSet presAssocID="{47D741AB-A70B-4393-BABC-B3825403AEC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1C0FB18-015C-4B9D-B9C1-56046CB5BAF5}" type="pres">
      <dgm:prSet presAssocID="{59F09490-DDCD-41E4-8E92-279A00C5E641}" presName="sibTrans" presStyleCnt="0"/>
      <dgm:spPr/>
    </dgm:pt>
    <dgm:pt modelId="{01F2F68F-1B36-4CF6-B344-D7018723F09D}" type="pres">
      <dgm:prSet presAssocID="{2B1614D6-0FAF-4522-BDEC-B911D4935D5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56C690E-EFD0-418B-ACFF-9EA684D936D3}" type="pres">
      <dgm:prSet presAssocID="{8A3269D1-9CE8-49C7-B148-42C052B23418}" presName="sibTrans" presStyleCnt="0"/>
      <dgm:spPr/>
    </dgm:pt>
    <dgm:pt modelId="{01092D38-21C3-42B0-BAE0-808090F14643}" type="pres">
      <dgm:prSet presAssocID="{67DB792A-F64F-4834-8E0E-7C028C09581D}" presName="textNode" presStyleLbl="node1" presStyleIdx="2" presStyleCnt="4" custScaleX="10662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45286F1-4EC1-4E5C-83B6-FDED0E0EF342}" type="pres">
      <dgm:prSet presAssocID="{D272A6E9-5EBE-4564-AFD0-E459FCCBC32A}" presName="sibTrans" presStyleCnt="0"/>
      <dgm:spPr/>
    </dgm:pt>
    <dgm:pt modelId="{0DF0F439-C1CA-47AA-9EDC-269DE7A64BFD}" type="pres">
      <dgm:prSet presAssocID="{1CC87196-E0F4-4331-A115-4140D407ABE5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1C3FC122-7411-4620-ADE2-790655A0D533}" srcId="{30B4F6D5-EE5E-46F2-A363-8AB062A72669}" destId="{47D741AB-A70B-4393-BABC-B3825403AECA}" srcOrd="0" destOrd="0" parTransId="{A45ED01A-0ED0-48AF-9A5E-BDB8BD28F284}" sibTransId="{59F09490-DDCD-41E4-8E92-279A00C5E641}"/>
    <dgm:cxn modelId="{DF3D583C-C95F-964A-A8A8-8EDED504F6FC}" type="presOf" srcId="{67DB792A-F64F-4834-8E0E-7C028C09581D}" destId="{01092D38-21C3-42B0-BAE0-808090F14643}" srcOrd="0" destOrd="0" presId="urn:microsoft.com/office/officeart/2005/8/layout/hProcess9"/>
    <dgm:cxn modelId="{C07E250A-1508-964A-9F41-B3D471FD7142}" type="presOf" srcId="{2B1614D6-0FAF-4522-BDEC-B911D4935D50}" destId="{01F2F68F-1B36-4CF6-B344-D7018723F09D}" srcOrd="0" destOrd="0" presId="urn:microsoft.com/office/officeart/2005/8/layout/hProcess9"/>
    <dgm:cxn modelId="{2542FAD4-9504-4D74-B1F0-7E5DFC8121D3}" srcId="{30B4F6D5-EE5E-46F2-A363-8AB062A72669}" destId="{1CC87196-E0F4-4331-A115-4140D407ABE5}" srcOrd="3" destOrd="0" parTransId="{B38AB6FE-B863-4666-BBA0-276AFAEE3CBB}" sibTransId="{D4BD89A8-0FC8-4F32-9BE5-7D8BFE1D370E}"/>
    <dgm:cxn modelId="{1A2E54DB-480F-3A44-B654-E4BE34D0AB7C}" type="presOf" srcId="{30B4F6D5-EE5E-46F2-A363-8AB062A72669}" destId="{73AC1B94-9CD4-48ED-9DCF-981D5B2A9730}" srcOrd="0" destOrd="0" presId="urn:microsoft.com/office/officeart/2005/8/layout/hProcess9"/>
    <dgm:cxn modelId="{C9F35F7B-5B1E-435B-99FD-E849A260AABD}" srcId="{30B4F6D5-EE5E-46F2-A363-8AB062A72669}" destId="{2B1614D6-0FAF-4522-BDEC-B911D4935D50}" srcOrd="1" destOrd="0" parTransId="{4705C0CD-A57A-48D2-871B-02D0CC83A23B}" sibTransId="{8A3269D1-9CE8-49C7-B148-42C052B23418}"/>
    <dgm:cxn modelId="{691B17CD-535F-3D45-A3ED-D916ECE6FF66}" type="presOf" srcId="{1CC87196-E0F4-4331-A115-4140D407ABE5}" destId="{0DF0F439-C1CA-47AA-9EDC-269DE7A64BFD}" srcOrd="0" destOrd="0" presId="urn:microsoft.com/office/officeart/2005/8/layout/hProcess9"/>
    <dgm:cxn modelId="{5B3D74E6-A6DE-4947-9696-4CEBDA893D27}" type="presOf" srcId="{47D741AB-A70B-4393-BABC-B3825403AECA}" destId="{AE7E042F-C889-4BF8-9C41-A39F702C12F1}" srcOrd="0" destOrd="0" presId="urn:microsoft.com/office/officeart/2005/8/layout/hProcess9"/>
    <dgm:cxn modelId="{07819201-A090-44D0-8373-30C00DF48BEB}" srcId="{30B4F6D5-EE5E-46F2-A363-8AB062A72669}" destId="{67DB792A-F64F-4834-8E0E-7C028C09581D}" srcOrd="2" destOrd="0" parTransId="{D10C4B8E-4756-4000-ADA8-A8F15BCDC1CA}" sibTransId="{D272A6E9-5EBE-4564-AFD0-E459FCCBC32A}"/>
    <dgm:cxn modelId="{E9DB1D1E-56B6-7146-8418-EA60BE06F59A}" type="presParOf" srcId="{73AC1B94-9CD4-48ED-9DCF-981D5B2A9730}" destId="{078A39B3-8138-4B3A-9282-FE7ABD85FC2E}" srcOrd="0" destOrd="0" presId="urn:microsoft.com/office/officeart/2005/8/layout/hProcess9"/>
    <dgm:cxn modelId="{E55718C9-D630-BA4C-A37E-434C0E88D280}" type="presParOf" srcId="{73AC1B94-9CD4-48ED-9DCF-981D5B2A9730}" destId="{C67F0227-E2C3-4DB3-85A4-A758839EC28B}" srcOrd="1" destOrd="0" presId="urn:microsoft.com/office/officeart/2005/8/layout/hProcess9"/>
    <dgm:cxn modelId="{17A0C574-5F67-4C40-9314-3851D783FBA9}" type="presParOf" srcId="{C67F0227-E2C3-4DB3-85A4-A758839EC28B}" destId="{AE7E042F-C889-4BF8-9C41-A39F702C12F1}" srcOrd="0" destOrd="0" presId="urn:microsoft.com/office/officeart/2005/8/layout/hProcess9"/>
    <dgm:cxn modelId="{9BFEDE8A-7BF1-CC4D-9013-9ED52E03D371}" type="presParOf" srcId="{C67F0227-E2C3-4DB3-85A4-A758839EC28B}" destId="{71C0FB18-015C-4B9D-B9C1-56046CB5BAF5}" srcOrd="1" destOrd="0" presId="urn:microsoft.com/office/officeart/2005/8/layout/hProcess9"/>
    <dgm:cxn modelId="{B14C0EA7-C083-FC40-8925-30F5E5786F0D}" type="presParOf" srcId="{C67F0227-E2C3-4DB3-85A4-A758839EC28B}" destId="{01F2F68F-1B36-4CF6-B344-D7018723F09D}" srcOrd="2" destOrd="0" presId="urn:microsoft.com/office/officeart/2005/8/layout/hProcess9"/>
    <dgm:cxn modelId="{67A2F085-7FF3-C348-8A41-D681F7BFF38C}" type="presParOf" srcId="{C67F0227-E2C3-4DB3-85A4-A758839EC28B}" destId="{C56C690E-EFD0-418B-ACFF-9EA684D936D3}" srcOrd="3" destOrd="0" presId="urn:microsoft.com/office/officeart/2005/8/layout/hProcess9"/>
    <dgm:cxn modelId="{01D0EC4E-F1D1-144C-8E88-07E2BB2563E0}" type="presParOf" srcId="{C67F0227-E2C3-4DB3-85A4-A758839EC28B}" destId="{01092D38-21C3-42B0-BAE0-808090F14643}" srcOrd="4" destOrd="0" presId="urn:microsoft.com/office/officeart/2005/8/layout/hProcess9"/>
    <dgm:cxn modelId="{0790E06C-FBB4-1740-B20C-42D98B4AE775}" type="presParOf" srcId="{C67F0227-E2C3-4DB3-85A4-A758839EC28B}" destId="{845286F1-4EC1-4E5C-83B6-FDED0E0EF342}" srcOrd="5" destOrd="0" presId="urn:microsoft.com/office/officeart/2005/8/layout/hProcess9"/>
    <dgm:cxn modelId="{DE4B9223-A967-AA44-8406-93B340D84C94}" type="presParOf" srcId="{C67F0227-E2C3-4DB3-85A4-A758839EC28B}" destId="{0DF0F439-C1CA-47AA-9EDC-269DE7A64BF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B4F6D5-EE5E-46F2-A363-8AB062A72669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47D741AB-A70B-4393-BABC-B3825403AECA}">
      <dgm:prSet phldrT="[Text]"/>
      <dgm:spPr/>
      <dgm:t>
        <a:bodyPr/>
        <a:lstStyle/>
        <a:p>
          <a:r>
            <a:rPr lang="en-US" dirty="0" smtClean="0"/>
            <a:t>Read </a:t>
          </a:r>
          <a:r>
            <a:rPr lang="en-US" dirty="0" err="1" smtClean="0"/>
            <a:t>logfiles</a:t>
          </a:r>
          <a:endParaRPr lang="de-CH" dirty="0"/>
        </a:p>
      </dgm:t>
    </dgm:pt>
    <dgm:pt modelId="{A45ED01A-0ED0-48AF-9A5E-BDB8BD28F284}" type="parTrans" cxnId="{1C3FC122-7411-4620-ADE2-790655A0D533}">
      <dgm:prSet/>
      <dgm:spPr/>
      <dgm:t>
        <a:bodyPr/>
        <a:lstStyle/>
        <a:p>
          <a:endParaRPr lang="de-CH"/>
        </a:p>
      </dgm:t>
    </dgm:pt>
    <dgm:pt modelId="{59F09490-DDCD-41E4-8E92-279A00C5E641}" type="sibTrans" cxnId="{1C3FC122-7411-4620-ADE2-790655A0D533}">
      <dgm:prSet/>
      <dgm:spPr/>
      <dgm:t>
        <a:bodyPr/>
        <a:lstStyle/>
        <a:p>
          <a:endParaRPr lang="de-CH"/>
        </a:p>
      </dgm:t>
    </dgm:pt>
    <dgm:pt modelId="{2B1614D6-0FAF-4522-BDEC-B911D4935D50}">
      <dgm:prSet phldrT="[Text]"/>
      <dgm:spPr/>
      <dgm:t>
        <a:bodyPr/>
        <a:lstStyle/>
        <a:p>
          <a:r>
            <a:rPr lang="en-US" dirty="0" smtClean="0"/>
            <a:t>Preprocess physiological data</a:t>
          </a:r>
          <a:endParaRPr lang="de-CH" dirty="0"/>
        </a:p>
      </dgm:t>
    </dgm:pt>
    <dgm:pt modelId="{4705C0CD-A57A-48D2-871B-02D0CC83A23B}" type="parTrans" cxnId="{C9F35F7B-5B1E-435B-99FD-E849A260AABD}">
      <dgm:prSet/>
      <dgm:spPr/>
      <dgm:t>
        <a:bodyPr/>
        <a:lstStyle/>
        <a:p>
          <a:endParaRPr lang="de-CH"/>
        </a:p>
      </dgm:t>
    </dgm:pt>
    <dgm:pt modelId="{8A3269D1-9CE8-49C7-B148-42C052B23418}" type="sibTrans" cxnId="{C9F35F7B-5B1E-435B-99FD-E849A260AABD}">
      <dgm:prSet/>
      <dgm:spPr/>
      <dgm:t>
        <a:bodyPr/>
        <a:lstStyle/>
        <a:p>
          <a:endParaRPr lang="de-CH"/>
        </a:p>
      </dgm:t>
    </dgm:pt>
    <dgm:pt modelId="{67DB792A-F64F-4834-8E0E-7C028C09581D}">
      <dgm:prSet phldrT="[Text]"/>
      <dgm:spPr/>
      <dgm:t>
        <a:bodyPr/>
        <a:lstStyle/>
        <a:p>
          <a:r>
            <a:rPr lang="en-US" dirty="0" smtClean="0"/>
            <a:t>Model time series physiological noise</a:t>
          </a:r>
          <a:endParaRPr lang="de-CH" dirty="0"/>
        </a:p>
      </dgm:t>
    </dgm:pt>
    <dgm:pt modelId="{D10C4B8E-4756-4000-ADA8-A8F15BCDC1CA}" type="parTrans" cxnId="{07819201-A090-44D0-8373-30C00DF48BEB}">
      <dgm:prSet/>
      <dgm:spPr/>
      <dgm:t>
        <a:bodyPr/>
        <a:lstStyle/>
        <a:p>
          <a:endParaRPr lang="de-CH"/>
        </a:p>
      </dgm:t>
    </dgm:pt>
    <dgm:pt modelId="{D272A6E9-5EBE-4564-AFD0-E459FCCBC32A}" type="sibTrans" cxnId="{07819201-A090-44D0-8373-30C00DF48BEB}">
      <dgm:prSet/>
      <dgm:spPr/>
      <dgm:t>
        <a:bodyPr/>
        <a:lstStyle/>
        <a:p>
          <a:endParaRPr lang="de-CH"/>
        </a:p>
      </dgm:t>
    </dgm:pt>
    <dgm:pt modelId="{1CC87196-E0F4-4331-A115-4140D407ABE5}">
      <dgm:prSet/>
      <dgm:spPr/>
      <dgm:t>
        <a:bodyPr/>
        <a:lstStyle/>
        <a:p>
          <a:r>
            <a:rPr lang="en-US" dirty="0" smtClean="0"/>
            <a:t>Include confound </a:t>
          </a:r>
          <a:r>
            <a:rPr lang="en-US" dirty="0" err="1" smtClean="0"/>
            <a:t>regressors</a:t>
          </a:r>
          <a:r>
            <a:rPr lang="en-US" dirty="0" smtClean="0"/>
            <a:t> (GLM)</a:t>
          </a:r>
          <a:endParaRPr lang="de-CH" dirty="0"/>
        </a:p>
      </dgm:t>
    </dgm:pt>
    <dgm:pt modelId="{B38AB6FE-B863-4666-BBA0-276AFAEE3CBB}" type="parTrans" cxnId="{2542FAD4-9504-4D74-B1F0-7E5DFC8121D3}">
      <dgm:prSet/>
      <dgm:spPr/>
      <dgm:t>
        <a:bodyPr/>
        <a:lstStyle/>
        <a:p>
          <a:endParaRPr lang="de-CH"/>
        </a:p>
      </dgm:t>
    </dgm:pt>
    <dgm:pt modelId="{D4BD89A8-0FC8-4F32-9BE5-7D8BFE1D370E}" type="sibTrans" cxnId="{2542FAD4-9504-4D74-B1F0-7E5DFC8121D3}">
      <dgm:prSet/>
      <dgm:spPr/>
      <dgm:t>
        <a:bodyPr/>
        <a:lstStyle/>
        <a:p>
          <a:endParaRPr lang="de-CH"/>
        </a:p>
      </dgm:t>
    </dgm:pt>
    <dgm:pt modelId="{73AC1B94-9CD4-48ED-9DCF-981D5B2A9730}" type="pres">
      <dgm:prSet presAssocID="{30B4F6D5-EE5E-46F2-A363-8AB062A72669}" presName="CompostProcess" presStyleCnt="0">
        <dgm:presLayoutVars>
          <dgm:dir/>
          <dgm:resizeHandles val="exact"/>
        </dgm:presLayoutVars>
      </dgm:prSet>
      <dgm:spPr/>
    </dgm:pt>
    <dgm:pt modelId="{078A39B3-8138-4B3A-9282-FE7ABD85FC2E}" type="pres">
      <dgm:prSet presAssocID="{30B4F6D5-EE5E-46F2-A363-8AB062A72669}" presName="arrow" presStyleLbl="bgShp" presStyleIdx="0" presStyleCnt="1" custScaleX="112690"/>
      <dgm:spPr/>
    </dgm:pt>
    <dgm:pt modelId="{C67F0227-E2C3-4DB3-85A4-A758839EC28B}" type="pres">
      <dgm:prSet presAssocID="{30B4F6D5-EE5E-46F2-A363-8AB062A72669}" presName="linearProcess" presStyleCnt="0"/>
      <dgm:spPr/>
    </dgm:pt>
    <dgm:pt modelId="{AE7E042F-C889-4BF8-9C41-A39F702C12F1}" type="pres">
      <dgm:prSet presAssocID="{47D741AB-A70B-4393-BABC-B3825403AEC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1C0FB18-015C-4B9D-B9C1-56046CB5BAF5}" type="pres">
      <dgm:prSet presAssocID="{59F09490-DDCD-41E4-8E92-279A00C5E641}" presName="sibTrans" presStyleCnt="0"/>
      <dgm:spPr/>
    </dgm:pt>
    <dgm:pt modelId="{01F2F68F-1B36-4CF6-B344-D7018723F09D}" type="pres">
      <dgm:prSet presAssocID="{2B1614D6-0FAF-4522-BDEC-B911D4935D5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56C690E-EFD0-418B-ACFF-9EA684D936D3}" type="pres">
      <dgm:prSet presAssocID="{8A3269D1-9CE8-49C7-B148-42C052B23418}" presName="sibTrans" presStyleCnt="0"/>
      <dgm:spPr/>
    </dgm:pt>
    <dgm:pt modelId="{01092D38-21C3-42B0-BAE0-808090F14643}" type="pres">
      <dgm:prSet presAssocID="{67DB792A-F64F-4834-8E0E-7C028C09581D}" presName="textNode" presStyleLbl="node1" presStyleIdx="2" presStyleCnt="4" custScaleX="10662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45286F1-4EC1-4E5C-83B6-FDED0E0EF342}" type="pres">
      <dgm:prSet presAssocID="{D272A6E9-5EBE-4564-AFD0-E459FCCBC32A}" presName="sibTrans" presStyleCnt="0"/>
      <dgm:spPr/>
    </dgm:pt>
    <dgm:pt modelId="{0DF0F439-C1CA-47AA-9EDC-269DE7A64BFD}" type="pres">
      <dgm:prSet presAssocID="{1CC87196-E0F4-4331-A115-4140D407ABE5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EAEEF478-FA87-1042-9253-AB046125A587}" type="presOf" srcId="{47D741AB-A70B-4393-BABC-B3825403AECA}" destId="{AE7E042F-C889-4BF8-9C41-A39F702C12F1}" srcOrd="0" destOrd="0" presId="urn:microsoft.com/office/officeart/2005/8/layout/hProcess9"/>
    <dgm:cxn modelId="{BC1E58EA-4E79-AC48-9E79-32544281B52A}" type="presOf" srcId="{30B4F6D5-EE5E-46F2-A363-8AB062A72669}" destId="{73AC1B94-9CD4-48ED-9DCF-981D5B2A9730}" srcOrd="0" destOrd="0" presId="urn:microsoft.com/office/officeart/2005/8/layout/hProcess9"/>
    <dgm:cxn modelId="{1C3FC122-7411-4620-ADE2-790655A0D533}" srcId="{30B4F6D5-EE5E-46F2-A363-8AB062A72669}" destId="{47D741AB-A70B-4393-BABC-B3825403AECA}" srcOrd="0" destOrd="0" parTransId="{A45ED01A-0ED0-48AF-9A5E-BDB8BD28F284}" sibTransId="{59F09490-DDCD-41E4-8E92-279A00C5E641}"/>
    <dgm:cxn modelId="{2542FAD4-9504-4D74-B1F0-7E5DFC8121D3}" srcId="{30B4F6D5-EE5E-46F2-A363-8AB062A72669}" destId="{1CC87196-E0F4-4331-A115-4140D407ABE5}" srcOrd="3" destOrd="0" parTransId="{B38AB6FE-B863-4666-BBA0-276AFAEE3CBB}" sibTransId="{D4BD89A8-0FC8-4F32-9BE5-7D8BFE1D370E}"/>
    <dgm:cxn modelId="{C9F35F7B-5B1E-435B-99FD-E849A260AABD}" srcId="{30B4F6D5-EE5E-46F2-A363-8AB062A72669}" destId="{2B1614D6-0FAF-4522-BDEC-B911D4935D50}" srcOrd="1" destOrd="0" parTransId="{4705C0CD-A57A-48D2-871B-02D0CC83A23B}" sibTransId="{8A3269D1-9CE8-49C7-B148-42C052B23418}"/>
    <dgm:cxn modelId="{3E5B7A6C-0942-7A41-BC64-3E055E0710E8}" type="presOf" srcId="{1CC87196-E0F4-4331-A115-4140D407ABE5}" destId="{0DF0F439-C1CA-47AA-9EDC-269DE7A64BFD}" srcOrd="0" destOrd="0" presId="urn:microsoft.com/office/officeart/2005/8/layout/hProcess9"/>
    <dgm:cxn modelId="{02475F58-58D8-5148-98DD-F2D99DF8EAEA}" type="presOf" srcId="{67DB792A-F64F-4834-8E0E-7C028C09581D}" destId="{01092D38-21C3-42B0-BAE0-808090F14643}" srcOrd="0" destOrd="0" presId="urn:microsoft.com/office/officeart/2005/8/layout/hProcess9"/>
    <dgm:cxn modelId="{BE51FE6D-7CB5-6844-9C9E-135A46784156}" type="presOf" srcId="{2B1614D6-0FAF-4522-BDEC-B911D4935D50}" destId="{01F2F68F-1B36-4CF6-B344-D7018723F09D}" srcOrd="0" destOrd="0" presId="urn:microsoft.com/office/officeart/2005/8/layout/hProcess9"/>
    <dgm:cxn modelId="{07819201-A090-44D0-8373-30C00DF48BEB}" srcId="{30B4F6D5-EE5E-46F2-A363-8AB062A72669}" destId="{67DB792A-F64F-4834-8E0E-7C028C09581D}" srcOrd="2" destOrd="0" parTransId="{D10C4B8E-4756-4000-ADA8-A8F15BCDC1CA}" sibTransId="{D272A6E9-5EBE-4564-AFD0-E459FCCBC32A}"/>
    <dgm:cxn modelId="{BE62BA78-1B58-9F46-A9E8-9DAE1EA04D1D}" type="presParOf" srcId="{73AC1B94-9CD4-48ED-9DCF-981D5B2A9730}" destId="{078A39B3-8138-4B3A-9282-FE7ABD85FC2E}" srcOrd="0" destOrd="0" presId="urn:microsoft.com/office/officeart/2005/8/layout/hProcess9"/>
    <dgm:cxn modelId="{ED5789C4-F3C5-5444-A59F-F6500FFD8F0D}" type="presParOf" srcId="{73AC1B94-9CD4-48ED-9DCF-981D5B2A9730}" destId="{C67F0227-E2C3-4DB3-85A4-A758839EC28B}" srcOrd="1" destOrd="0" presId="urn:microsoft.com/office/officeart/2005/8/layout/hProcess9"/>
    <dgm:cxn modelId="{6FE6B23F-3796-4C47-8AFD-F587BE07E1AC}" type="presParOf" srcId="{C67F0227-E2C3-4DB3-85A4-A758839EC28B}" destId="{AE7E042F-C889-4BF8-9C41-A39F702C12F1}" srcOrd="0" destOrd="0" presId="urn:microsoft.com/office/officeart/2005/8/layout/hProcess9"/>
    <dgm:cxn modelId="{F8295D14-B7E7-E040-A484-9AC6FD827349}" type="presParOf" srcId="{C67F0227-E2C3-4DB3-85A4-A758839EC28B}" destId="{71C0FB18-015C-4B9D-B9C1-56046CB5BAF5}" srcOrd="1" destOrd="0" presId="urn:microsoft.com/office/officeart/2005/8/layout/hProcess9"/>
    <dgm:cxn modelId="{3F4C7C54-4DE9-D140-BBEF-94FB042EAE03}" type="presParOf" srcId="{C67F0227-E2C3-4DB3-85A4-A758839EC28B}" destId="{01F2F68F-1B36-4CF6-B344-D7018723F09D}" srcOrd="2" destOrd="0" presId="urn:microsoft.com/office/officeart/2005/8/layout/hProcess9"/>
    <dgm:cxn modelId="{7FE57A56-D2AF-C448-82BC-63D12742D484}" type="presParOf" srcId="{C67F0227-E2C3-4DB3-85A4-A758839EC28B}" destId="{C56C690E-EFD0-418B-ACFF-9EA684D936D3}" srcOrd="3" destOrd="0" presId="urn:microsoft.com/office/officeart/2005/8/layout/hProcess9"/>
    <dgm:cxn modelId="{4D7E4171-1403-F449-9AFB-82E80AD8A487}" type="presParOf" srcId="{C67F0227-E2C3-4DB3-85A4-A758839EC28B}" destId="{01092D38-21C3-42B0-BAE0-808090F14643}" srcOrd="4" destOrd="0" presId="urn:microsoft.com/office/officeart/2005/8/layout/hProcess9"/>
    <dgm:cxn modelId="{13C7E7FE-A439-6F4D-883F-9B5D7F24A9E1}" type="presParOf" srcId="{C67F0227-E2C3-4DB3-85A4-A758839EC28B}" destId="{845286F1-4EC1-4E5C-83B6-FDED0E0EF342}" srcOrd="5" destOrd="0" presId="urn:microsoft.com/office/officeart/2005/8/layout/hProcess9"/>
    <dgm:cxn modelId="{C9262048-EF39-7C4C-AF34-C9053D294130}" type="presParOf" srcId="{C67F0227-E2C3-4DB3-85A4-A758839EC28B}" destId="{0DF0F439-C1CA-47AA-9EDC-269DE7A64BF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B4F6D5-EE5E-46F2-A363-8AB062A72669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47D741AB-A70B-4393-BABC-B3825403AECA}">
      <dgm:prSet phldrT="[Text]"/>
      <dgm:spPr/>
      <dgm:t>
        <a:bodyPr/>
        <a:lstStyle/>
        <a:p>
          <a:r>
            <a:rPr lang="en-US" dirty="0" smtClean="0"/>
            <a:t>Read </a:t>
          </a:r>
          <a:r>
            <a:rPr lang="en-US" dirty="0" err="1" smtClean="0"/>
            <a:t>logfiles</a:t>
          </a:r>
          <a:endParaRPr lang="de-CH" dirty="0"/>
        </a:p>
      </dgm:t>
    </dgm:pt>
    <dgm:pt modelId="{A45ED01A-0ED0-48AF-9A5E-BDB8BD28F284}" type="parTrans" cxnId="{1C3FC122-7411-4620-ADE2-790655A0D533}">
      <dgm:prSet/>
      <dgm:spPr/>
      <dgm:t>
        <a:bodyPr/>
        <a:lstStyle/>
        <a:p>
          <a:endParaRPr lang="de-CH"/>
        </a:p>
      </dgm:t>
    </dgm:pt>
    <dgm:pt modelId="{59F09490-DDCD-41E4-8E92-279A00C5E641}" type="sibTrans" cxnId="{1C3FC122-7411-4620-ADE2-790655A0D533}">
      <dgm:prSet/>
      <dgm:spPr/>
      <dgm:t>
        <a:bodyPr/>
        <a:lstStyle/>
        <a:p>
          <a:endParaRPr lang="de-CH"/>
        </a:p>
      </dgm:t>
    </dgm:pt>
    <dgm:pt modelId="{2B1614D6-0FAF-4522-BDEC-B911D4935D50}">
      <dgm:prSet phldrT="[Text]"/>
      <dgm:spPr/>
      <dgm:t>
        <a:bodyPr/>
        <a:lstStyle/>
        <a:p>
          <a:r>
            <a:rPr lang="en-US" dirty="0" smtClean="0"/>
            <a:t>Preprocess physiological data</a:t>
          </a:r>
          <a:endParaRPr lang="de-CH" dirty="0"/>
        </a:p>
      </dgm:t>
    </dgm:pt>
    <dgm:pt modelId="{4705C0CD-A57A-48D2-871B-02D0CC83A23B}" type="parTrans" cxnId="{C9F35F7B-5B1E-435B-99FD-E849A260AABD}">
      <dgm:prSet/>
      <dgm:spPr/>
      <dgm:t>
        <a:bodyPr/>
        <a:lstStyle/>
        <a:p>
          <a:endParaRPr lang="de-CH"/>
        </a:p>
      </dgm:t>
    </dgm:pt>
    <dgm:pt modelId="{8A3269D1-9CE8-49C7-B148-42C052B23418}" type="sibTrans" cxnId="{C9F35F7B-5B1E-435B-99FD-E849A260AABD}">
      <dgm:prSet/>
      <dgm:spPr/>
      <dgm:t>
        <a:bodyPr/>
        <a:lstStyle/>
        <a:p>
          <a:endParaRPr lang="de-CH"/>
        </a:p>
      </dgm:t>
    </dgm:pt>
    <dgm:pt modelId="{67DB792A-F64F-4834-8E0E-7C028C09581D}">
      <dgm:prSet phldrT="[Text]"/>
      <dgm:spPr/>
      <dgm:t>
        <a:bodyPr/>
        <a:lstStyle/>
        <a:p>
          <a:r>
            <a:rPr lang="en-US" dirty="0" smtClean="0"/>
            <a:t>Model time series physiological noise</a:t>
          </a:r>
          <a:endParaRPr lang="de-CH" dirty="0"/>
        </a:p>
      </dgm:t>
    </dgm:pt>
    <dgm:pt modelId="{D10C4B8E-4756-4000-ADA8-A8F15BCDC1CA}" type="parTrans" cxnId="{07819201-A090-44D0-8373-30C00DF48BEB}">
      <dgm:prSet/>
      <dgm:spPr/>
      <dgm:t>
        <a:bodyPr/>
        <a:lstStyle/>
        <a:p>
          <a:endParaRPr lang="de-CH"/>
        </a:p>
      </dgm:t>
    </dgm:pt>
    <dgm:pt modelId="{D272A6E9-5EBE-4564-AFD0-E459FCCBC32A}" type="sibTrans" cxnId="{07819201-A090-44D0-8373-30C00DF48BEB}">
      <dgm:prSet/>
      <dgm:spPr/>
      <dgm:t>
        <a:bodyPr/>
        <a:lstStyle/>
        <a:p>
          <a:endParaRPr lang="de-CH"/>
        </a:p>
      </dgm:t>
    </dgm:pt>
    <dgm:pt modelId="{1CC87196-E0F4-4331-A115-4140D407ABE5}">
      <dgm:prSet/>
      <dgm:spPr/>
      <dgm:t>
        <a:bodyPr/>
        <a:lstStyle/>
        <a:p>
          <a:r>
            <a:rPr lang="en-US" dirty="0" smtClean="0"/>
            <a:t>Include confound </a:t>
          </a:r>
          <a:r>
            <a:rPr lang="en-US" dirty="0" err="1" smtClean="0"/>
            <a:t>regressors</a:t>
          </a:r>
          <a:r>
            <a:rPr lang="en-US" dirty="0" smtClean="0"/>
            <a:t> (GLM)</a:t>
          </a:r>
          <a:endParaRPr lang="de-CH" dirty="0"/>
        </a:p>
      </dgm:t>
    </dgm:pt>
    <dgm:pt modelId="{B38AB6FE-B863-4666-BBA0-276AFAEE3CBB}" type="parTrans" cxnId="{2542FAD4-9504-4D74-B1F0-7E5DFC8121D3}">
      <dgm:prSet/>
      <dgm:spPr/>
      <dgm:t>
        <a:bodyPr/>
        <a:lstStyle/>
        <a:p>
          <a:endParaRPr lang="de-CH"/>
        </a:p>
      </dgm:t>
    </dgm:pt>
    <dgm:pt modelId="{D4BD89A8-0FC8-4F32-9BE5-7D8BFE1D370E}" type="sibTrans" cxnId="{2542FAD4-9504-4D74-B1F0-7E5DFC8121D3}">
      <dgm:prSet/>
      <dgm:spPr/>
      <dgm:t>
        <a:bodyPr/>
        <a:lstStyle/>
        <a:p>
          <a:endParaRPr lang="de-CH"/>
        </a:p>
      </dgm:t>
    </dgm:pt>
    <dgm:pt modelId="{73AC1B94-9CD4-48ED-9DCF-981D5B2A9730}" type="pres">
      <dgm:prSet presAssocID="{30B4F6D5-EE5E-46F2-A363-8AB062A72669}" presName="CompostProcess" presStyleCnt="0">
        <dgm:presLayoutVars>
          <dgm:dir/>
          <dgm:resizeHandles val="exact"/>
        </dgm:presLayoutVars>
      </dgm:prSet>
      <dgm:spPr/>
    </dgm:pt>
    <dgm:pt modelId="{078A39B3-8138-4B3A-9282-FE7ABD85FC2E}" type="pres">
      <dgm:prSet presAssocID="{30B4F6D5-EE5E-46F2-A363-8AB062A72669}" presName="arrow" presStyleLbl="bgShp" presStyleIdx="0" presStyleCnt="1" custScaleX="112690"/>
      <dgm:spPr/>
    </dgm:pt>
    <dgm:pt modelId="{C67F0227-E2C3-4DB3-85A4-A758839EC28B}" type="pres">
      <dgm:prSet presAssocID="{30B4F6D5-EE5E-46F2-A363-8AB062A72669}" presName="linearProcess" presStyleCnt="0"/>
      <dgm:spPr/>
    </dgm:pt>
    <dgm:pt modelId="{AE7E042F-C889-4BF8-9C41-A39F702C12F1}" type="pres">
      <dgm:prSet presAssocID="{47D741AB-A70B-4393-BABC-B3825403AEC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1C0FB18-015C-4B9D-B9C1-56046CB5BAF5}" type="pres">
      <dgm:prSet presAssocID="{59F09490-DDCD-41E4-8E92-279A00C5E641}" presName="sibTrans" presStyleCnt="0"/>
      <dgm:spPr/>
    </dgm:pt>
    <dgm:pt modelId="{01F2F68F-1B36-4CF6-B344-D7018723F09D}" type="pres">
      <dgm:prSet presAssocID="{2B1614D6-0FAF-4522-BDEC-B911D4935D5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56C690E-EFD0-418B-ACFF-9EA684D936D3}" type="pres">
      <dgm:prSet presAssocID="{8A3269D1-9CE8-49C7-B148-42C052B23418}" presName="sibTrans" presStyleCnt="0"/>
      <dgm:spPr/>
    </dgm:pt>
    <dgm:pt modelId="{01092D38-21C3-42B0-BAE0-808090F14643}" type="pres">
      <dgm:prSet presAssocID="{67DB792A-F64F-4834-8E0E-7C028C09581D}" presName="textNode" presStyleLbl="node1" presStyleIdx="2" presStyleCnt="4" custScaleX="10662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45286F1-4EC1-4E5C-83B6-FDED0E0EF342}" type="pres">
      <dgm:prSet presAssocID="{D272A6E9-5EBE-4564-AFD0-E459FCCBC32A}" presName="sibTrans" presStyleCnt="0"/>
      <dgm:spPr/>
    </dgm:pt>
    <dgm:pt modelId="{0DF0F439-C1CA-47AA-9EDC-269DE7A64BFD}" type="pres">
      <dgm:prSet presAssocID="{1CC87196-E0F4-4331-A115-4140D407ABE5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F32CEFC3-C003-964D-8A17-46E2CB49BA46}" type="presOf" srcId="{1CC87196-E0F4-4331-A115-4140D407ABE5}" destId="{0DF0F439-C1CA-47AA-9EDC-269DE7A64BFD}" srcOrd="0" destOrd="0" presId="urn:microsoft.com/office/officeart/2005/8/layout/hProcess9"/>
    <dgm:cxn modelId="{F29BEC45-B8E0-4641-AC75-BB2FC772ED6C}" type="presOf" srcId="{30B4F6D5-EE5E-46F2-A363-8AB062A72669}" destId="{73AC1B94-9CD4-48ED-9DCF-981D5B2A9730}" srcOrd="0" destOrd="0" presId="urn:microsoft.com/office/officeart/2005/8/layout/hProcess9"/>
    <dgm:cxn modelId="{AB022041-AAA0-6242-8DF7-9A3BB734EF7D}" type="presOf" srcId="{67DB792A-F64F-4834-8E0E-7C028C09581D}" destId="{01092D38-21C3-42B0-BAE0-808090F14643}" srcOrd="0" destOrd="0" presId="urn:microsoft.com/office/officeart/2005/8/layout/hProcess9"/>
    <dgm:cxn modelId="{1C3FC122-7411-4620-ADE2-790655A0D533}" srcId="{30B4F6D5-EE5E-46F2-A363-8AB062A72669}" destId="{47D741AB-A70B-4393-BABC-B3825403AECA}" srcOrd="0" destOrd="0" parTransId="{A45ED01A-0ED0-48AF-9A5E-BDB8BD28F284}" sibTransId="{59F09490-DDCD-41E4-8E92-279A00C5E641}"/>
    <dgm:cxn modelId="{9783F87C-69E4-EC49-86FE-F5F83C4BE461}" type="presOf" srcId="{2B1614D6-0FAF-4522-BDEC-B911D4935D50}" destId="{01F2F68F-1B36-4CF6-B344-D7018723F09D}" srcOrd="0" destOrd="0" presId="urn:microsoft.com/office/officeart/2005/8/layout/hProcess9"/>
    <dgm:cxn modelId="{2542FAD4-9504-4D74-B1F0-7E5DFC8121D3}" srcId="{30B4F6D5-EE5E-46F2-A363-8AB062A72669}" destId="{1CC87196-E0F4-4331-A115-4140D407ABE5}" srcOrd="3" destOrd="0" parTransId="{B38AB6FE-B863-4666-BBA0-276AFAEE3CBB}" sibTransId="{D4BD89A8-0FC8-4F32-9BE5-7D8BFE1D370E}"/>
    <dgm:cxn modelId="{D410B057-0E87-9D44-8159-B796245CA236}" type="presOf" srcId="{47D741AB-A70B-4393-BABC-B3825403AECA}" destId="{AE7E042F-C889-4BF8-9C41-A39F702C12F1}" srcOrd="0" destOrd="0" presId="urn:microsoft.com/office/officeart/2005/8/layout/hProcess9"/>
    <dgm:cxn modelId="{07819201-A090-44D0-8373-30C00DF48BEB}" srcId="{30B4F6D5-EE5E-46F2-A363-8AB062A72669}" destId="{67DB792A-F64F-4834-8E0E-7C028C09581D}" srcOrd="2" destOrd="0" parTransId="{D10C4B8E-4756-4000-ADA8-A8F15BCDC1CA}" sibTransId="{D272A6E9-5EBE-4564-AFD0-E459FCCBC32A}"/>
    <dgm:cxn modelId="{C9F35F7B-5B1E-435B-99FD-E849A260AABD}" srcId="{30B4F6D5-EE5E-46F2-A363-8AB062A72669}" destId="{2B1614D6-0FAF-4522-BDEC-B911D4935D50}" srcOrd="1" destOrd="0" parTransId="{4705C0CD-A57A-48D2-871B-02D0CC83A23B}" sibTransId="{8A3269D1-9CE8-49C7-B148-42C052B23418}"/>
    <dgm:cxn modelId="{3A853BB8-BBCA-ED4F-A9E5-4DA6C49414D1}" type="presParOf" srcId="{73AC1B94-9CD4-48ED-9DCF-981D5B2A9730}" destId="{078A39B3-8138-4B3A-9282-FE7ABD85FC2E}" srcOrd="0" destOrd="0" presId="urn:microsoft.com/office/officeart/2005/8/layout/hProcess9"/>
    <dgm:cxn modelId="{91C366FA-4ADC-D34D-ABDE-B6EF4E359680}" type="presParOf" srcId="{73AC1B94-9CD4-48ED-9DCF-981D5B2A9730}" destId="{C67F0227-E2C3-4DB3-85A4-A758839EC28B}" srcOrd="1" destOrd="0" presId="urn:microsoft.com/office/officeart/2005/8/layout/hProcess9"/>
    <dgm:cxn modelId="{6C3A21C5-722E-3B44-B59F-7E0D14F81E72}" type="presParOf" srcId="{C67F0227-E2C3-4DB3-85A4-A758839EC28B}" destId="{AE7E042F-C889-4BF8-9C41-A39F702C12F1}" srcOrd="0" destOrd="0" presId="urn:microsoft.com/office/officeart/2005/8/layout/hProcess9"/>
    <dgm:cxn modelId="{B9FDE4A3-5186-1F4D-AB9C-94AE2F013D90}" type="presParOf" srcId="{C67F0227-E2C3-4DB3-85A4-A758839EC28B}" destId="{71C0FB18-015C-4B9D-B9C1-56046CB5BAF5}" srcOrd="1" destOrd="0" presId="urn:microsoft.com/office/officeart/2005/8/layout/hProcess9"/>
    <dgm:cxn modelId="{3363E6E4-96B8-2147-955A-361A6A42F27C}" type="presParOf" srcId="{C67F0227-E2C3-4DB3-85A4-A758839EC28B}" destId="{01F2F68F-1B36-4CF6-B344-D7018723F09D}" srcOrd="2" destOrd="0" presId="urn:microsoft.com/office/officeart/2005/8/layout/hProcess9"/>
    <dgm:cxn modelId="{2C8CE105-90A9-814E-A786-AB71A5D0626D}" type="presParOf" srcId="{C67F0227-E2C3-4DB3-85A4-A758839EC28B}" destId="{C56C690E-EFD0-418B-ACFF-9EA684D936D3}" srcOrd="3" destOrd="0" presId="urn:microsoft.com/office/officeart/2005/8/layout/hProcess9"/>
    <dgm:cxn modelId="{787ECBEE-F799-BF41-84C1-7F7B164808CC}" type="presParOf" srcId="{C67F0227-E2C3-4DB3-85A4-A758839EC28B}" destId="{01092D38-21C3-42B0-BAE0-808090F14643}" srcOrd="4" destOrd="0" presId="urn:microsoft.com/office/officeart/2005/8/layout/hProcess9"/>
    <dgm:cxn modelId="{6A70EC42-2EC1-3045-AB58-490E67133E64}" type="presParOf" srcId="{C67F0227-E2C3-4DB3-85A4-A758839EC28B}" destId="{845286F1-4EC1-4E5C-83B6-FDED0E0EF342}" srcOrd="5" destOrd="0" presId="urn:microsoft.com/office/officeart/2005/8/layout/hProcess9"/>
    <dgm:cxn modelId="{E42FFE09-611A-E243-AA86-89972B76B5DC}" type="presParOf" srcId="{C67F0227-E2C3-4DB3-85A4-A758839EC28B}" destId="{0DF0F439-C1CA-47AA-9EDC-269DE7A64BF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B4F6D5-EE5E-46F2-A363-8AB062A72669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47D741AB-A70B-4393-BABC-B3825403AECA}">
      <dgm:prSet phldrT="[Text]"/>
      <dgm:spPr/>
      <dgm:t>
        <a:bodyPr/>
        <a:lstStyle/>
        <a:p>
          <a:r>
            <a:rPr lang="en-US" dirty="0" smtClean="0"/>
            <a:t>Read </a:t>
          </a:r>
          <a:r>
            <a:rPr lang="en-US" dirty="0" err="1" smtClean="0"/>
            <a:t>logfiles</a:t>
          </a:r>
          <a:endParaRPr lang="de-CH" dirty="0"/>
        </a:p>
      </dgm:t>
    </dgm:pt>
    <dgm:pt modelId="{A45ED01A-0ED0-48AF-9A5E-BDB8BD28F284}" type="parTrans" cxnId="{1C3FC122-7411-4620-ADE2-790655A0D533}">
      <dgm:prSet/>
      <dgm:spPr/>
      <dgm:t>
        <a:bodyPr/>
        <a:lstStyle/>
        <a:p>
          <a:endParaRPr lang="de-CH"/>
        </a:p>
      </dgm:t>
    </dgm:pt>
    <dgm:pt modelId="{59F09490-DDCD-41E4-8E92-279A00C5E641}" type="sibTrans" cxnId="{1C3FC122-7411-4620-ADE2-790655A0D533}">
      <dgm:prSet/>
      <dgm:spPr/>
      <dgm:t>
        <a:bodyPr/>
        <a:lstStyle/>
        <a:p>
          <a:endParaRPr lang="de-CH"/>
        </a:p>
      </dgm:t>
    </dgm:pt>
    <dgm:pt modelId="{2B1614D6-0FAF-4522-BDEC-B911D4935D50}">
      <dgm:prSet phldrT="[Text]"/>
      <dgm:spPr/>
      <dgm:t>
        <a:bodyPr/>
        <a:lstStyle/>
        <a:p>
          <a:r>
            <a:rPr lang="en-US" dirty="0" smtClean="0"/>
            <a:t>Preprocess physiological data</a:t>
          </a:r>
          <a:endParaRPr lang="de-CH" dirty="0"/>
        </a:p>
      </dgm:t>
    </dgm:pt>
    <dgm:pt modelId="{4705C0CD-A57A-48D2-871B-02D0CC83A23B}" type="parTrans" cxnId="{C9F35F7B-5B1E-435B-99FD-E849A260AABD}">
      <dgm:prSet/>
      <dgm:spPr/>
      <dgm:t>
        <a:bodyPr/>
        <a:lstStyle/>
        <a:p>
          <a:endParaRPr lang="de-CH"/>
        </a:p>
      </dgm:t>
    </dgm:pt>
    <dgm:pt modelId="{8A3269D1-9CE8-49C7-B148-42C052B23418}" type="sibTrans" cxnId="{C9F35F7B-5B1E-435B-99FD-E849A260AABD}">
      <dgm:prSet/>
      <dgm:spPr/>
      <dgm:t>
        <a:bodyPr/>
        <a:lstStyle/>
        <a:p>
          <a:endParaRPr lang="de-CH"/>
        </a:p>
      </dgm:t>
    </dgm:pt>
    <dgm:pt modelId="{67DB792A-F64F-4834-8E0E-7C028C09581D}">
      <dgm:prSet phldrT="[Text]"/>
      <dgm:spPr/>
      <dgm:t>
        <a:bodyPr/>
        <a:lstStyle/>
        <a:p>
          <a:r>
            <a:rPr lang="en-US" dirty="0" smtClean="0"/>
            <a:t>Model time series physiological noise</a:t>
          </a:r>
          <a:endParaRPr lang="de-CH" dirty="0"/>
        </a:p>
      </dgm:t>
    </dgm:pt>
    <dgm:pt modelId="{D10C4B8E-4756-4000-ADA8-A8F15BCDC1CA}" type="parTrans" cxnId="{07819201-A090-44D0-8373-30C00DF48BEB}">
      <dgm:prSet/>
      <dgm:spPr/>
      <dgm:t>
        <a:bodyPr/>
        <a:lstStyle/>
        <a:p>
          <a:endParaRPr lang="de-CH"/>
        </a:p>
      </dgm:t>
    </dgm:pt>
    <dgm:pt modelId="{D272A6E9-5EBE-4564-AFD0-E459FCCBC32A}" type="sibTrans" cxnId="{07819201-A090-44D0-8373-30C00DF48BEB}">
      <dgm:prSet/>
      <dgm:spPr/>
      <dgm:t>
        <a:bodyPr/>
        <a:lstStyle/>
        <a:p>
          <a:endParaRPr lang="de-CH"/>
        </a:p>
      </dgm:t>
    </dgm:pt>
    <dgm:pt modelId="{1CC87196-E0F4-4331-A115-4140D407ABE5}">
      <dgm:prSet/>
      <dgm:spPr/>
      <dgm:t>
        <a:bodyPr/>
        <a:lstStyle/>
        <a:p>
          <a:r>
            <a:rPr lang="en-US" dirty="0" smtClean="0"/>
            <a:t>Include confound </a:t>
          </a:r>
          <a:r>
            <a:rPr lang="en-US" dirty="0" err="1" smtClean="0"/>
            <a:t>regressors</a:t>
          </a:r>
          <a:r>
            <a:rPr lang="en-US" dirty="0" smtClean="0"/>
            <a:t> (GLM)</a:t>
          </a:r>
          <a:endParaRPr lang="de-CH" dirty="0"/>
        </a:p>
      </dgm:t>
    </dgm:pt>
    <dgm:pt modelId="{B38AB6FE-B863-4666-BBA0-276AFAEE3CBB}" type="parTrans" cxnId="{2542FAD4-9504-4D74-B1F0-7E5DFC8121D3}">
      <dgm:prSet/>
      <dgm:spPr/>
      <dgm:t>
        <a:bodyPr/>
        <a:lstStyle/>
        <a:p>
          <a:endParaRPr lang="de-CH"/>
        </a:p>
      </dgm:t>
    </dgm:pt>
    <dgm:pt modelId="{D4BD89A8-0FC8-4F32-9BE5-7D8BFE1D370E}" type="sibTrans" cxnId="{2542FAD4-9504-4D74-B1F0-7E5DFC8121D3}">
      <dgm:prSet/>
      <dgm:spPr/>
      <dgm:t>
        <a:bodyPr/>
        <a:lstStyle/>
        <a:p>
          <a:endParaRPr lang="de-CH"/>
        </a:p>
      </dgm:t>
    </dgm:pt>
    <dgm:pt modelId="{73AC1B94-9CD4-48ED-9DCF-981D5B2A9730}" type="pres">
      <dgm:prSet presAssocID="{30B4F6D5-EE5E-46F2-A363-8AB062A72669}" presName="CompostProcess" presStyleCnt="0">
        <dgm:presLayoutVars>
          <dgm:dir/>
          <dgm:resizeHandles val="exact"/>
        </dgm:presLayoutVars>
      </dgm:prSet>
      <dgm:spPr/>
    </dgm:pt>
    <dgm:pt modelId="{078A39B3-8138-4B3A-9282-FE7ABD85FC2E}" type="pres">
      <dgm:prSet presAssocID="{30B4F6D5-EE5E-46F2-A363-8AB062A72669}" presName="arrow" presStyleLbl="bgShp" presStyleIdx="0" presStyleCnt="1" custScaleX="112690"/>
      <dgm:spPr/>
    </dgm:pt>
    <dgm:pt modelId="{C67F0227-E2C3-4DB3-85A4-A758839EC28B}" type="pres">
      <dgm:prSet presAssocID="{30B4F6D5-EE5E-46F2-A363-8AB062A72669}" presName="linearProcess" presStyleCnt="0"/>
      <dgm:spPr/>
    </dgm:pt>
    <dgm:pt modelId="{AE7E042F-C889-4BF8-9C41-A39F702C12F1}" type="pres">
      <dgm:prSet presAssocID="{47D741AB-A70B-4393-BABC-B3825403AEC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1C0FB18-015C-4B9D-B9C1-56046CB5BAF5}" type="pres">
      <dgm:prSet presAssocID="{59F09490-DDCD-41E4-8E92-279A00C5E641}" presName="sibTrans" presStyleCnt="0"/>
      <dgm:spPr/>
    </dgm:pt>
    <dgm:pt modelId="{01F2F68F-1B36-4CF6-B344-D7018723F09D}" type="pres">
      <dgm:prSet presAssocID="{2B1614D6-0FAF-4522-BDEC-B911D4935D5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56C690E-EFD0-418B-ACFF-9EA684D936D3}" type="pres">
      <dgm:prSet presAssocID="{8A3269D1-9CE8-49C7-B148-42C052B23418}" presName="sibTrans" presStyleCnt="0"/>
      <dgm:spPr/>
    </dgm:pt>
    <dgm:pt modelId="{01092D38-21C3-42B0-BAE0-808090F14643}" type="pres">
      <dgm:prSet presAssocID="{67DB792A-F64F-4834-8E0E-7C028C09581D}" presName="textNode" presStyleLbl="node1" presStyleIdx="2" presStyleCnt="4" custScaleX="10662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45286F1-4EC1-4E5C-83B6-FDED0E0EF342}" type="pres">
      <dgm:prSet presAssocID="{D272A6E9-5EBE-4564-AFD0-E459FCCBC32A}" presName="sibTrans" presStyleCnt="0"/>
      <dgm:spPr/>
    </dgm:pt>
    <dgm:pt modelId="{0DF0F439-C1CA-47AA-9EDC-269DE7A64BFD}" type="pres">
      <dgm:prSet presAssocID="{1CC87196-E0F4-4331-A115-4140D407ABE5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D1B98442-796C-064E-854D-9627AE8E4532}" type="presOf" srcId="{47D741AB-A70B-4393-BABC-B3825403AECA}" destId="{AE7E042F-C889-4BF8-9C41-A39F702C12F1}" srcOrd="0" destOrd="0" presId="urn:microsoft.com/office/officeart/2005/8/layout/hProcess9"/>
    <dgm:cxn modelId="{EB97A979-89A0-E84D-8DB2-5CA47C7CD5AD}" type="presOf" srcId="{30B4F6D5-EE5E-46F2-A363-8AB062A72669}" destId="{73AC1B94-9CD4-48ED-9DCF-981D5B2A9730}" srcOrd="0" destOrd="0" presId="urn:microsoft.com/office/officeart/2005/8/layout/hProcess9"/>
    <dgm:cxn modelId="{30EDC48D-C8AD-554F-9681-31D1ADA39F5B}" type="presOf" srcId="{2B1614D6-0FAF-4522-BDEC-B911D4935D50}" destId="{01F2F68F-1B36-4CF6-B344-D7018723F09D}" srcOrd="0" destOrd="0" presId="urn:microsoft.com/office/officeart/2005/8/layout/hProcess9"/>
    <dgm:cxn modelId="{1C3FC122-7411-4620-ADE2-790655A0D533}" srcId="{30B4F6D5-EE5E-46F2-A363-8AB062A72669}" destId="{47D741AB-A70B-4393-BABC-B3825403AECA}" srcOrd="0" destOrd="0" parTransId="{A45ED01A-0ED0-48AF-9A5E-BDB8BD28F284}" sibTransId="{59F09490-DDCD-41E4-8E92-279A00C5E641}"/>
    <dgm:cxn modelId="{2542FAD4-9504-4D74-B1F0-7E5DFC8121D3}" srcId="{30B4F6D5-EE5E-46F2-A363-8AB062A72669}" destId="{1CC87196-E0F4-4331-A115-4140D407ABE5}" srcOrd="3" destOrd="0" parTransId="{B38AB6FE-B863-4666-BBA0-276AFAEE3CBB}" sibTransId="{D4BD89A8-0FC8-4F32-9BE5-7D8BFE1D370E}"/>
    <dgm:cxn modelId="{547543F5-2002-0E43-A448-1ED9B5AFE9A0}" type="presOf" srcId="{67DB792A-F64F-4834-8E0E-7C028C09581D}" destId="{01092D38-21C3-42B0-BAE0-808090F14643}" srcOrd="0" destOrd="0" presId="urn:microsoft.com/office/officeart/2005/8/layout/hProcess9"/>
    <dgm:cxn modelId="{07819201-A090-44D0-8373-30C00DF48BEB}" srcId="{30B4F6D5-EE5E-46F2-A363-8AB062A72669}" destId="{67DB792A-F64F-4834-8E0E-7C028C09581D}" srcOrd="2" destOrd="0" parTransId="{D10C4B8E-4756-4000-ADA8-A8F15BCDC1CA}" sibTransId="{D272A6E9-5EBE-4564-AFD0-E459FCCBC32A}"/>
    <dgm:cxn modelId="{C9F35F7B-5B1E-435B-99FD-E849A260AABD}" srcId="{30B4F6D5-EE5E-46F2-A363-8AB062A72669}" destId="{2B1614D6-0FAF-4522-BDEC-B911D4935D50}" srcOrd="1" destOrd="0" parTransId="{4705C0CD-A57A-48D2-871B-02D0CC83A23B}" sibTransId="{8A3269D1-9CE8-49C7-B148-42C052B23418}"/>
    <dgm:cxn modelId="{ACF98E5C-090A-5948-8747-B7FD683C470A}" type="presOf" srcId="{1CC87196-E0F4-4331-A115-4140D407ABE5}" destId="{0DF0F439-C1CA-47AA-9EDC-269DE7A64BFD}" srcOrd="0" destOrd="0" presId="urn:microsoft.com/office/officeart/2005/8/layout/hProcess9"/>
    <dgm:cxn modelId="{948CEFB6-6A7A-2B42-AADA-34094DFCDB77}" type="presParOf" srcId="{73AC1B94-9CD4-48ED-9DCF-981D5B2A9730}" destId="{078A39B3-8138-4B3A-9282-FE7ABD85FC2E}" srcOrd="0" destOrd="0" presId="urn:microsoft.com/office/officeart/2005/8/layout/hProcess9"/>
    <dgm:cxn modelId="{8A86D77D-399B-7A43-A605-1168C7CF9C86}" type="presParOf" srcId="{73AC1B94-9CD4-48ED-9DCF-981D5B2A9730}" destId="{C67F0227-E2C3-4DB3-85A4-A758839EC28B}" srcOrd="1" destOrd="0" presId="urn:microsoft.com/office/officeart/2005/8/layout/hProcess9"/>
    <dgm:cxn modelId="{74550CE9-F39E-EE42-98A1-EFDFCE730E4D}" type="presParOf" srcId="{C67F0227-E2C3-4DB3-85A4-A758839EC28B}" destId="{AE7E042F-C889-4BF8-9C41-A39F702C12F1}" srcOrd="0" destOrd="0" presId="urn:microsoft.com/office/officeart/2005/8/layout/hProcess9"/>
    <dgm:cxn modelId="{0129D459-862C-764D-A5BD-0C8C91FBD824}" type="presParOf" srcId="{C67F0227-E2C3-4DB3-85A4-A758839EC28B}" destId="{71C0FB18-015C-4B9D-B9C1-56046CB5BAF5}" srcOrd="1" destOrd="0" presId="urn:microsoft.com/office/officeart/2005/8/layout/hProcess9"/>
    <dgm:cxn modelId="{DBC9FEA9-E7B2-3643-B501-B6B92F15C23F}" type="presParOf" srcId="{C67F0227-E2C3-4DB3-85A4-A758839EC28B}" destId="{01F2F68F-1B36-4CF6-B344-D7018723F09D}" srcOrd="2" destOrd="0" presId="urn:microsoft.com/office/officeart/2005/8/layout/hProcess9"/>
    <dgm:cxn modelId="{6D1C4729-B05E-C14A-B97B-63A0EADA116D}" type="presParOf" srcId="{C67F0227-E2C3-4DB3-85A4-A758839EC28B}" destId="{C56C690E-EFD0-418B-ACFF-9EA684D936D3}" srcOrd="3" destOrd="0" presId="urn:microsoft.com/office/officeart/2005/8/layout/hProcess9"/>
    <dgm:cxn modelId="{15BE75B9-C7F9-4A4F-84F7-7D1510184FB6}" type="presParOf" srcId="{C67F0227-E2C3-4DB3-85A4-A758839EC28B}" destId="{01092D38-21C3-42B0-BAE0-808090F14643}" srcOrd="4" destOrd="0" presId="urn:microsoft.com/office/officeart/2005/8/layout/hProcess9"/>
    <dgm:cxn modelId="{B247DE76-21BF-EC44-89F2-CDAE0D6C6BFA}" type="presParOf" srcId="{C67F0227-E2C3-4DB3-85A4-A758839EC28B}" destId="{845286F1-4EC1-4E5C-83B6-FDED0E0EF342}" srcOrd="5" destOrd="0" presId="urn:microsoft.com/office/officeart/2005/8/layout/hProcess9"/>
    <dgm:cxn modelId="{09DBBB42-196C-BF4F-8E95-E2A8EFCEFBEB}" type="presParOf" srcId="{C67F0227-E2C3-4DB3-85A4-A758839EC28B}" destId="{0DF0F439-C1CA-47AA-9EDC-269DE7A64BF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B4F6D5-EE5E-46F2-A363-8AB062A72669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47D741AB-A70B-4393-BABC-B3825403AECA}">
      <dgm:prSet phldrT="[Text]"/>
      <dgm:spPr/>
      <dgm:t>
        <a:bodyPr/>
        <a:lstStyle/>
        <a:p>
          <a:r>
            <a:rPr lang="en-US" dirty="0" smtClean="0"/>
            <a:t>Read </a:t>
          </a:r>
          <a:r>
            <a:rPr lang="en-US" dirty="0" err="1" smtClean="0"/>
            <a:t>logfiles</a:t>
          </a:r>
          <a:endParaRPr lang="de-CH" dirty="0"/>
        </a:p>
      </dgm:t>
    </dgm:pt>
    <dgm:pt modelId="{A45ED01A-0ED0-48AF-9A5E-BDB8BD28F284}" type="parTrans" cxnId="{1C3FC122-7411-4620-ADE2-790655A0D533}">
      <dgm:prSet/>
      <dgm:spPr/>
      <dgm:t>
        <a:bodyPr/>
        <a:lstStyle/>
        <a:p>
          <a:endParaRPr lang="de-CH"/>
        </a:p>
      </dgm:t>
    </dgm:pt>
    <dgm:pt modelId="{59F09490-DDCD-41E4-8E92-279A00C5E641}" type="sibTrans" cxnId="{1C3FC122-7411-4620-ADE2-790655A0D533}">
      <dgm:prSet/>
      <dgm:spPr/>
      <dgm:t>
        <a:bodyPr/>
        <a:lstStyle/>
        <a:p>
          <a:endParaRPr lang="de-CH"/>
        </a:p>
      </dgm:t>
    </dgm:pt>
    <dgm:pt modelId="{2B1614D6-0FAF-4522-BDEC-B911D4935D50}">
      <dgm:prSet phldrT="[Text]"/>
      <dgm:spPr/>
      <dgm:t>
        <a:bodyPr/>
        <a:lstStyle/>
        <a:p>
          <a:r>
            <a:rPr lang="en-US" dirty="0" smtClean="0"/>
            <a:t>Preprocess physiological data</a:t>
          </a:r>
          <a:endParaRPr lang="de-CH" dirty="0"/>
        </a:p>
      </dgm:t>
    </dgm:pt>
    <dgm:pt modelId="{4705C0CD-A57A-48D2-871B-02D0CC83A23B}" type="parTrans" cxnId="{C9F35F7B-5B1E-435B-99FD-E849A260AABD}">
      <dgm:prSet/>
      <dgm:spPr/>
      <dgm:t>
        <a:bodyPr/>
        <a:lstStyle/>
        <a:p>
          <a:endParaRPr lang="de-CH"/>
        </a:p>
      </dgm:t>
    </dgm:pt>
    <dgm:pt modelId="{8A3269D1-9CE8-49C7-B148-42C052B23418}" type="sibTrans" cxnId="{C9F35F7B-5B1E-435B-99FD-E849A260AABD}">
      <dgm:prSet/>
      <dgm:spPr/>
      <dgm:t>
        <a:bodyPr/>
        <a:lstStyle/>
        <a:p>
          <a:endParaRPr lang="de-CH"/>
        </a:p>
      </dgm:t>
    </dgm:pt>
    <dgm:pt modelId="{67DB792A-F64F-4834-8E0E-7C028C09581D}">
      <dgm:prSet phldrT="[Text]"/>
      <dgm:spPr/>
      <dgm:t>
        <a:bodyPr/>
        <a:lstStyle/>
        <a:p>
          <a:r>
            <a:rPr lang="en-US" dirty="0" smtClean="0"/>
            <a:t>Model time series physiological noise</a:t>
          </a:r>
          <a:endParaRPr lang="de-CH" dirty="0"/>
        </a:p>
      </dgm:t>
    </dgm:pt>
    <dgm:pt modelId="{D10C4B8E-4756-4000-ADA8-A8F15BCDC1CA}" type="parTrans" cxnId="{07819201-A090-44D0-8373-30C00DF48BEB}">
      <dgm:prSet/>
      <dgm:spPr/>
      <dgm:t>
        <a:bodyPr/>
        <a:lstStyle/>
        <a:p>
          <a:endParaRPr lang="de-CH"/>
        </a:p>
      </dgm:t>
    </dgm:pt>
    <dgm:pt modelId="{D272A6E9-5EBE-4564-AFD0-E459FCCBC32A}" type="sibTrans" cxnId="{07819201-A090-44D0-8373-30C00DF48BEB}">
      <dgm:prSet/>
      <dgm:spPr/>
      <dgm:t>
        <a:bodyPr/>
        <a:lstStyle/>
        <a:p>
          <a:endParaRPr lang="de-CH"/>
        </a:p>
      </dgm:t>
    </dgm:pt>
    <dgm:pt modelId="{1CC87196-E0F4-4331-A115-4140D407ABE5}">
      <dgm:prSet/>
      <dgm:spPr/>
      <dgm:t>
        <a:bodyPr/>
        <a:lstStyle/>
        <a:p>
          <a:r>
            <a:rPr lang="en-US" dirty="0" smtClean="0"/>
            <a:t>Include confound </a:t>
          </a:r>
          <a:r>
            <a:rPr lang="en-US" dirty="0" err="1" smtClean="0"/>
            <a:t>regressors</a:t>
          </a:r>
          <a:r>
            <a:rPr lang="en-US" dirty="0" smtClean="0"/>
            <a:t> (GLM)</a:t>
          </a:r>
          <a:endParaRPr lang="de-CH" dirty="0"/>
        </a:p>
      </dgm:t>
    </dgm:pt>
    <dgm:pt modelId="{B38AB6FE-B863-4666-BBA0-276AFAEE3CBB}" type="parTrans" cxnId="{2542FAD4-9504-4D74-B1F0-7E5DFC8121D3}">
      <dgm:prSet/>
      <dgm:spPr/>
      <dgm:t>
        <a:bodyPr/>
        <a:lstStyle/>
        <a:p>
          <a:endParaRPr lang="de-CH"/>
        </a:p>
      </dgm:t>
    </dgm:pt>
    <dgm:pt modelId="{D4BD89A8-0FC8-4F32-9BE5-7D8BFE1D370E}" type="sibTrans" cxnId="{2542FAD4-9504-4D74-B1F0-7E5DFC8121D3}">
      <dgm:prSet/>
      <dgm:spPr/>
      <dgm:t>
        <a:bodyPr/>
        <a:lstStyle/>
        <a:p>
          <a:endParaRPr lang="de-CH"/>
        </a:p>
      </dgm:t>
    </dgm:pt>
    <dgm:pt modelId="{73AC1B94-9CD4-48ED-9DCF-981D5B2A9730}" type="pres">
      <dgm:prSet presAssocID="{30B4F6D5-EE5E-46F2-A363-8AB062A72669}" presName="CompostProcess" presStyleCnt="0">
        <dgm:presLayoutVars>
          <dgm:dir/>
          <dgm:resizeHandles val="exact"/>
        </dgm:presLayoutVars>
      </dgm:prSet>
      <dgm:spPr/>
    </dgm:pt>
    <dgm:pt modelId="{078A39B3-8138-4B3A-9282-FE7ABD85FC2E}" type="pres">
      <dgm:prSet presAssocID="{30B4F6D5-EE5E-46F2-A363-8AB062A72669}" presName="arrow" presStyleLbl="bgShp" presStyleIdx="0" presStyleCnt="1" custScaleX="112690"/>
      <dgm:spPr/>
    </dgm:pt>
    <dgm:pt modelId="{C67F0227-E2C3-4DB3-85A4-A758839EC28B}" type="pres">
      <dgm:prSet presAssocID="{30B4F6D5-EE5E-46F2-A363-8AB062A72669}" presName="linearProcess" presStyleCnt="0"/>
      <dgm:spPr/>
    </dgm:pt>
    <dgm:pt modelId="{AE7E042F-C889-4BF8-9C41-A39F702C12F1}" type="pres">
      <dgm:prSet presAssocID="{47D741AB-A70B-4393-BABC-B3825403AEC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1C0FB18-015C-4B9D-B9C1-56046CB5BAF5}" type="pres">
      <dgm:prSet presAssocID="{59F09490-DDCD-41E4-8E92-279A00C5E641}" presName="sibTrans" presStyleCnt="0"/>
      <dgm:spPr/>
    </dgm:pt>
    <dgm:pt modelId="{01F2F68F-1B36-4CF6-B344-D7018723F09D}" type="pres">
      <dgm:prSet presAssocID="{2B1614D6-0FAF-4522-BDEC-B911D4935D5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56C690E-EFD0-418B-ACFF-9EA684D936D3}" type="pres">
      <dgm:prSet presAssocID="{8A3269D1-9CE8-49C7-B148-42C052B23418}" presName="sibTrans" presStyleCnt="0"/>
      <dgm:spPr/>
    </dgm:pt>
    <dgm:pt modelId="{01092D38-21C3-42B0-BAE0-808090F14643}" type="pres">
      <dgm:prSet presAssocID="{67DB792A-F64F-4834-8E0E-7C028C09581D}" presName="textNode" presStyleLbl="node1" presStyleIdx="2" presStyleCnt="4" custScaleX="10662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45286F1-4EC1-4E5C-83B6-FDED0E0EF342}" type="pres">
      <dgm:prSet presAssocID="{D272A6E9-5EBE-4564-AFD0-E459FCCBC32A}" presName="sibTrans" presStyleCnt="0"/>
      <dgm:spPr/>
    </dgm:pt>
    <dgm:pt modelId="{0DF0F439-C1CA-47AA-9EDC-269DE7A64BFD}" type="pres">
      <dgm:prSet presAssocID="{1CC87196-E0F4-4331-A115-4140D407ABE5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1C3FC122-7411-4620-ADE2-790655A0D533}" srcId="{30B4F6D5-EE5E-46F2-A363-8AB062A72669}" destId="{47D741AB-A70B-4393-BABC-B3825403AECA}" srcOrd="0" destOrd="0" parTransId="{A45ED01A-0ED0-48AF-9A5E-BDB8BD28F284}" sibTransId="{59F09490-DDCD-41E4-8E92-279A00C5E641}"/>
    <dgm:cxn modelId="{2542FAD4-9504-4D74-B1F0-7E5DFC8121D3}" srcId="{30B4F6D5-EE5E-46F2-A363-8AB062A72669}" destId="{1CC87196-E0F4-4331-A115-4140D407ABE5}" srcOrd="3" destOrd="0" parTransId="{B38AB6FE-B863-4666-BBA0-276AFAEE3CBB}" sibTransId="{D4BD89A8-0FC8-4F32-9BE5-7D8BFE1D370E}"/>
    <dgm:cxn modelId="{11B2A82A-FB58-CE47-83C0-C08920A7F590}" type="presOf" srcId="{1CC87196-E0F4-4331-A115-4140D407ABE5}" destId="{0DF0F439-C1CA-47AA-9EDC-269DE7A64BFD}" srcOrd="0" destOrd="0" presId="urn:microsoft.com/office/officeart/2005/8/layout/hProcess9"/>
    <dgm:cxn modelId="{7CAF83EC-2646-2E4F-8942-B16F72F8AC1E}" type="presOf" srcId="{30B4F6D5-EE5E-46F2-A363-8AB062A72669}" destId="{73AC1B94-9CD4-48ED-9DCF-981D5B2A9730}" srcOrd="0" destOrd="0" presId="urn:microsoft.com/office/officeart/2005/8/layout/hProcess9"/>
    <dgm:cxn modelId="{62EC2BD3-D5F6-A643-8C81-B5712CEBFE1F}" type="presOf" srcId="{67DB792A-F64F-4834-8E0E-7C028C09581D}" destId="{01092D38-21C3-42B0-BAE0-808090F14643}" srcOrd="0" destOrd="0" presId="urn:microsoft.com/office/officeart/2005/8/layout/hProcess9"/>
    <dgm:cxn modelId="{C9F35F7B-5B1E-435B-99FD-E849A260AABD}" srcId="{30B4F6D5-EE5E-46F2-A363-8AB062A72669}" destId="{2B1614D6-0FAF-4522-BDEC-B911D4935D50}" srcOrd="1" destOrd="0" parTransId="{4705C0CD-A57A-48D2-871B-02D0CC83A23B}" sibTransId="{8A3269D1-9CE8-49C7-B148-42C052B23418}"/>
    <dgm:cxn modelId="{00E7CA48-A72C-6246-AEA6-BB98903D1443}" type="presOf" srcId="{47D741AB-A70B-4393-BABC-B3825403AECA}" destId="{AE7E042F-C889-4BF8-9C41-A39F702C12F1}" srcOrd="0" destOrd="0" presId="urn:microsoft.com/office/officeart/2005/8/layout/hProcess9"/>
    <dgm:cxn modelId="{1F07251B-3BA8-7C49-AC93-3BE8A4FC9E78}" type="presOf" srcId="{2B1614D6-0FAF-4522-BDEC-B911D4935D50}" destId="{01F2F68F-1B36-4CF6-B344-D7018723F09D}" srcOrd="0" destOrd="0" presId="urn:microsoft.com/office/officeart/2005/8/layout/hProcess9"/>
    <dgm:cxn modelId="{07819201-A090-44D0-8373-30C00DF48BEB}" srcId="{30B4F6D5-EE5E-46F2-A363-8AB062A72669}" destId="{67DB792A-F64F-4834-8E0E-7C028C09581D}" srcOrd="2" destOrd="0" parTransId="{D10C4B8E-4756-4000-ADA8-A8F15BCDC1CA}" sibTransId="{D272A6E9-5EBE-4564-AFD0-E459FCCBC32A}"/>
    <dgm:cxn modelId="{24858E9C-DA7E-1E43-8EC8-F3A974D7D40D}" type="presParOf" srcId="{73AC1B94-9CD4-48ED-9DCF-981D5B2A9730}" destId="{078A39B3-8138-4B3A-9282-FE7ABD85FC2E}" srcOrd="0" destOrd="0" presId="urn:microsoft.com/office/officeart/2005/8/layout/hProcess9"/>
    <dgm:cxn modelId="{EBE5744D-5B0A-D348-8679-BD277AF38AFE}" type="presParOf" srcId="{73AC1B94-9CD4-48ED-9DCF-981D5B2A9730}" destId="{C67F0227-E2C3-4DB3-85A4-A758839EC28B}" srcOrd="1" destOrd="0" presId="urn:microsoft.com/office/officeart/2005/8/layout/hProcess9"/>
    <dgm:cxn modelId="{76577F5D-0946-E547-99E4-CCF727309E03}" type="presParOf" srcId="{C67F0227-E2C3-4DB3-85A4-A758839EC28B}" destId="{AE7E042F-C889-4BF8-9C41-A39F702C12F1}" srcOrd="0" destOrd="0" presId="urn:microsoft.com/office/officeart/2005/8/layout/hProcess9"/>
    <dgm:cxn modelId="{ECC9B209-2011-464C-BADF-04A16D2E7D36}" type="presParOf" srcId="{C67F0227-E2C3-4DB3-85A4-A758839EC28B}" destId="{71C0FB18-015C-4B9D-B9C1-56046CB5BAF5}" srcOrd="1" destOrd="0" presId="urn:microsoft.com/office/officeart/2005/8/layout/hProcess9"/>
    <dgm:cxn modelId="{3B284A31-807C-2140-AFEE-FC959114B88F}" type="presParOf" srcId="{C67F0227-E2C3-4DB3-85A4-A758839EC28B}" destId="{01F2F68F-1B36-4CF6-B344-D7018723F09D}" srcOrd="2" destOrd="0" presId="urn:microsoft.com/office/officeart/2005/8/layout/hProcess9"/>
    <dgm:cxn modelId="{673E9361-C0DE-624C-A75F-B165A07D2F54}" type="presParOf" srcId="{C67F0227-E2C3-4DB3-85A4-A758839EC28B}" destId="{C56C690E-EFD0-418B-ACFF-9EA684D936D3}" srcOrd="3" destOrd="0" presId="urn:microsoft.com/office/officeart/2005/8/layout/hProcess9"/>
    <dgm:cxn modelId="{28787038-0D16-B349-962E-2F40519FBC6C}" type="presParOf" srcId="{C67F0227-E2C3-4DB3-85A4-A758839EC28B}" destId="{01092D38-21C3-42B0-BAE0-808090F14643}" srcOrd="4" destOrd="0" presId="urn:microsoft.com/office/officeart/2005/8/layout/hProcess9"/>
    <dgm:cxn modelId="{EADB8F5B-5BE0-D545-9CA5-844FEDBDB6FE}" type="presParOf" srcId="{C67F0227-E2C3-4DB3-85A4-A758839EC28B}" destId="{845286F1-4EC1-4E5C-83B6-FDED0E0EF342}" srcOrd="5" destOrd="0" presId="urn:microsoft.com/office/officeart/2005/8/layout/hProcess9"/>
    <dgm:cxn modelId="{769FB123-7C1C-EE48-8514-11CC9F7CF04F}" type="presParOf" srcId="{C67F0227-E2C3-4DB3-85A4-A758839EC28B}" destId="{0DF0F439-C1CA-47AA-9EDC-269DE7A64BF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A39B3-8138-4B3A-9282-FE7ABD85FC2E}">
      <dsp:nvSpPr>
        <dsp:cNvPr id="0" name=""/>
        <dsp:cNvSpPr/>
      </dsp:nvSpPr>
      <dsp:spPr>
        <a:xfrm>
          <a:off x="185082" y="0"/>
          <a:ext cx="8415059" cy="4940300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E7E042F-C889-4BF8-9C41-A39F702C12F1}">
      <dsp:nvSpPr>
        <dsp:cNvPr id="0" name=""/>
        <dsp:cNvSpPr/>
      </dsp:nvSpPr>
      <dsp:spPr>
        <a:xfrm>
          <a:off x="2198" y="1482090"/>
          <a:ext cx="2082630" cy="1976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1. Physiological Monitoring</a:t>
          </a:r>
          <a:endParaRPr lang="de-CH" sz="2300" kern="1200" dirty="0"/>
        </a:p>
      </dsp:txBody>
      <dsp:txXfrm>
        <a:off x="98664" y="1578556"/>
        <a:ext cx="1889698" cy="1783188"/>
      </dsp:txXfrm>
    </dsp:sp>
    <dsp:sp modelId="{01F2F68F-1B36-4CF6-B344-D7018723F09D}">
      <dsp:nvSpPr>
        <dsp:cNvPr id="0" name=""/>
        <dsp:cNvSpPr/>
      </dsp:nvSpPr>
      <dsp:spPr>
        <a:xfrm>
          <a:off x="2188960" y="1482090"/>
          <a:ext cx="2082630" cy="1976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2. Preprocessing of Physiological Data</a:t>
          </a:r>
          <a:endParaRPr lang="de-CH" sz="2300" kern="1200" dirty="0"/>
        </a:p>
      </dsp:txBody>
      <dsp:txXfrm>
        <a:off x="2285426" y="1578556"/>
        <a:ext cx="1889698" cy="1783188"/>
      </dsp:txXfrm>
    </dsp:sp>
    <dsp:sp modelId="{01092D38-21C3-42B0-BAE0-808090F14643}">
      <dsp:nvSpPr>
        <dsp:cNvPr id="0" name=""/>
        <dsp:cNvSpPr/>
      </dsp:nvSpPr>
      <dsp:spPr>
        <a:xfrm>
          <a:off x="4375722" y="1482090"/>
          <a:ext cx="2220542" cy="1976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 Model time series physiological noise</a:t>
          </a:r>
          <a:endParaRPr lang="de-CH" sz="2300" kern="1200" dirty="0"/>
        </a:p>
      </dsp:txBody>
      <dsp:txXfrm>
        <a:off x="4472188" y="1578556"/>
        <a:ext cx="2027610" cy="1783188"/>
      </dsp:txXfrm>
    </dsp:sp>
    <dsp:sp modelId="{0DF0F439-C1CA-47AA-9EDC-269DE7A64BFD}">
      <dsp:nvSpPr>
        <dsp:cNvPr id="0" name=""/>
        <dsp:cNvSpPr/>
      </dsp:nvSpPr>
      <dsp:spPr>
        <a:xfrm>
          <a:off x="6700395" y="1482090"/>
          <a:ext cx="2082630" cy="1976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4. Noise Reduction and Assessment</a:t>
          </a:r>
          <a:endParaRPr lang="de-CH" sz="2300" kern="1200" dirty="0"/>
        </a:p>
      </dsp:txBody>
      <dsp:txXfrm>
        <a:off x="6796861" y="1578556"/>
        <a:ext cx="1889698" cy="17831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A39B3-8138-4B3A-9282-FE7ABD85FC2E}">
      <dsp:nvSpPr>
        <dsp:cNvPr id="0" name=""/>
        <dsp:cNvSpPr/>
      </dsp:nvSpPr>
      <dsp:spPr>
        <a:xfrm>
          <a:off x="190500" y="0"/>
          <a:ext cx="8661397" cy="4902200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E7E042F-C889-4BF8-9C41-A39F702C12F1}">
      <dsp:nvSpPr>
        <dsp:cNvPr id="0" name=""/>
        <dsp:cNvSpPr/>
      </dsp:nvSpPr>
      <dsp:spPr>
        <a:xfrm>
          <a:off x="2263" y="1470659"/>
          <a:ext cx="2143596" cy="19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Read </a:t>
          </a:r>
          <a:r>
            <a:rPr lang="en-US" sz="2000" kern="1200" dirty="0" err="1" smtClean="0"/>
            <a:t>logfiles</a:t>
          </a:r>
          <a:endParaRPr lang="de-CH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Of peripheral physiological data</a:t>
          </a: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Vendor-specific</a:t>
          </a:r>
          <a:endParaRPr lang="de-CH" sz="1600" kern="1200" dirty="0"/>
        </a:p>
      </dsp:txBody>
      <dsp:txXfrm>
        <a:off x="97985" y="1566381"/>
        <a:ext cx="1952152" cy="1769436"/>
      </dsp:txXfrm>
    </dsp:sp>
    <dsp:sp modelId="{01F2F68F-1B36-4CF6-B344-D7018723F09D}">
      <dsp:nvSpPr>
        <dsp:cNvPr id="0" name=""/>
        <dsp:cNvSpPr/>
      </dsp:nvSpPr>
      <dsp:spPr>
        <a:xfrm>
          <a:off x="2253039" y="1470659"/>
          <a:ext cx="2143596" cy="19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Preprocess physiological data</a:t>
          </a:r>
          <a:endParaRPr lang="de-CH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Filter noisy ECG &amp; detect cardiac pulses</a:t>
          </a: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Hand-pick missing pulses</a:t>
          </a:r>
          <a:endParaRPr lang="de-CH" sz="1600" kern="1200" dirty="0"/>
        </a:p>
      </dsp:txBody>
      <dsp:txXfrm>
        <a:off x="2348761" y="1566381"/>
        <a:ext cx="1952152" cy="1769436"/>
      </dsp:txXfrm>
    </dsp:sp>
    <dsp:sp modelId="{01092D38-21C3-42B0-BAE0-808090F14643}">
      <dsp:nvSpPr>
        <dsp:cNvPr id="0" name=""/>
        <dsp:cNvSpPr/>
      </dsp:nvSpPr>
      <dsp:spPr>
        <a:xfrm>
          <a:off x="4503814" y="1470659"/>
          <a:ext cx="2285544" cy="19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 time series physiological noise</a:t>
          </a:r>
          <a:endParaRPr lang="de-CH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RETROICOR</a:t>
          </a: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Respiratory Volume</a:t>
          </a: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Heart Rate</a:t>
          </a:r>
          <a:endParaRPr lang="de-CH" sz="1600" kern="1200" dirty="0"/>
        </a:p>
      </dsp:txBody>
      <dsp:txXfrm>
        <a:off x="4599536" y="1566381"/>
        <a:ext cx="2094100" cy="1769436"/>
      </dsp:txXfrm>
    </dsp:sp>
    <dsp:sp modelId="{0DF0F439-C1CA-47AA-9EDC-269DE7A64BFD}">
      <dsp:nvSpPr>
        <dsp:cNvPr id="0" name=""/>
        <dsp:cNvSpPr/>
      </dsp:nvSpPr>
      <dsp:spPr>
        <a:xfrm>
          <a:off x="6896539" y="1470659"/>
          <a:ext cx="2143596" cy="19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Include confound </a:t>
          </a:r>
          <a:r>
            <a:rPr lang="en-US" sz="2000" kern="1200" dirty="0" err="1" smtClean="0"/>
            <a:t>regressors</a:t>
          </a:r>
          <a:r>
            <a:rPr lang="en-US" sz="2000" kern="1200" dirty="0" smtClean="0"/>
            <a:t> (GLM)</a:t>
          </a:r>
          <a:endParaRPr lang="de-CH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Multiple_regressors</a:t>
          </a:r>
          <a:r>
            <a:rPr lang="en-US" sz="1600" kern="1200" dirty="0" smtClean="0"/>
            <a:t> file for SPM</a:t>
          </a: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CH" sz="1600" kern="1200" dirty="0"/>
        </a:p>
      </dsp:txBody>
      <dsp:txXfrm>
        <a:off x="6992261" y="1566381"/>
        <a:ext cx="1952152" cy="17694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9896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01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slice 21…after warping…slice 34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39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slice 21…after warping…slice 34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39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slice 21…after warping…slice 34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39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08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08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08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better example w/ actually missed</a:t>
            </a:r>
            <a:r>
              <a:rPr lang="en-US" baseline="0" dirty="0" smtClean="0"/>
              <a:t> heartbeats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9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9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de-CH" dirty="0"/>
            </a:lvl1pPr>
          </a:lstStyle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 userDrawn="1"/>
        </p:nvPicPr>
        <p:blipFill>
          <a:blip r:embed="rId3"/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D963-9533-4B81-A59C-4705259CF96B}" type="datetime1">
              <a:rPr lang="en-US" smtClean="0"/>
              <a:t>03/05/14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D-ITET / IBT / TNU</a:t>
            </a:r>
            <a:endParaRPr lang="de-DE" dirty="0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uzh_logo_e_pos_grau_1mm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95251"/>
            <a:ext cx="1771650" cy="5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7D6D-ECCC-4F84-93E4-4BF8427E9CFA}" type="datetime1">
              <a:rPr lang="en-US" smtClean="0"/>
              <a:t>03/05/14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6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2AE1-52DC-4055-91A4-F04BF9145A61}" type="datetime1">
              <a:rPr lang="en-US" smtClean="0"/>
              <a:t>03/05/14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89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2AC8-557F-4D74-B954-5EEB6ED50843}" type="datetime1">
              <a:rPr lang="en-US" smtClean="0"/>
              <a:t>03/05/14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5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17704-4F5F-45D5-81D3-9BDD2AC01244}" type="datetime1">
              <a:rPr lang="en-US" smtClean="0"/>
              <a:t>03/05/14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97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FA20-B162-41A8-BD7F-0FD71A290D2A}" type="datetime1">
              <a:rPr lang="en-US" smtClean="0"/>
              <a:t>03/05/14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7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BD908-8526-47FE-AE83-4DD990ABBF92}" type="datetime1">
              <a:rPr lang="en-US" smtClean="0"/>
              <a:t>03/05/14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08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F9D42-EBE8-4842-9695-8742799F13F6}" type="datetime1">
              <a:rPr lang="en-US" smtClean="0"/>
              <a:t>03/05/14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6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7AD6-E7E6-4D93-8095-661A052790AE}" type="datetime1">
              <a:rPr lang="en-US" smtClean="0"/>
              <a:t>03/05/14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05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81247-BD5B-4CEA-97EC-48DE5BFEC062}" type="datetime1">
              <a:rPr lang="en-US" smtClean="0"/>
              <a:t>03/05/14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00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77BAD-0BF5-4570-8F81-F9FC2D86682E}" type="datetime1">
              <a:rPr lang="en-US" smtClean="0"/>
              <a:t>03/05/14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7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de-CH" dirty="0"/>
            </a:lvl1pPr>
          </a:lstStyle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1962F-9261-4386-94A3-5F3072DFC940}" type="datetime1">
              <a:rPr lang="en-US" smtClean="0"/>
              <a:t>03/05/14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D-ITET / IBT / TNU</a:t>
            </a:r>
            <a:endParaRPr lang="de-DE" dirty="0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 userDrawn="1"/>
        </p:nvPicPr>
        <p:blipFill>
          <a:blip r:embed="rId4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  <p:pic>
        <p:nvPicPr>
          <p:cNvPr id="16" name="Picture 15" descr="uzh_logo_e_pos_grau_1mm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95251"/>
            <a:ext cx="1771650" cy="5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E8D4-9473-4D4C-A7E9-4345EF3524BA}" type="datetime1">
              <a:rPr lang="en-US" smtClean="0"/>
              <a:t>03/05/14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4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600785-4C46-40E0-BA9E-231759C22A25}" type="datetime1">
              <a:rPr lang="en-US" smtClean="0"/>
              <a:t>03/05/14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D-ITET / IBT / TNU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CH" dirty="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CH" dirty="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BD4DF6-2B47-479D-96EF-29D6809CE9E0}" type="datetime1">
              <a:rPr lang="en-US" smtClean="0"/>
              <a:t>03/05/14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6CA804-C4CD-44ED-9306-9FDEDB42260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D-ITET / IBT / TNU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953915-8C0A-4568-9E12-248B36E45153}" type="datetime1">
              <a:rPr lang="en-US" smtClean="0"/>
              <a:t>03/05/14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8229F4-D04A-4D3F-B0C5-1ADC171ACFA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D-ITET / IBT / TNU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C21056-E3BE-4D0A-B7E5-405ED10BB697}" type="datetime1">
              <a:rPr lang="en-US" smtClean="0"/>
              <a:t>03/05/14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576A38-9ED5-47EA-8F4B-032E003524A9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D-ITET / IBT / TNU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7B4B20-E907-4CA7-9145-6DF99027A4CF}" type="datetime1">
              <a:rPr lang="en-US" smtClean="0"/>
              <a:t>03/05/14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D-ITET / IBT / TNU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42C3-257C-4E01-8B66-427AA5BAD84D}" type="datetime1">
              <a:rPr lang="en-US" smtClean="0"/>
              <a:t>03/05/14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39775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485" y="268772"/>
            <a:ext cx="8382000" cy="766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55CD4-2280-4C5E-89AD-1DA67C6986F0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359485" y="1409252"/>
            <a:ext cx="8382000" cy="4940788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9736410"/>
      </p:ext>
    </p:extLst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jpe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61" name="Grafik 20" descr="footer.jpg"/>
          <p:cNvPicPr>
            <a:picLocks noChangeAspect="1"/>
          </p:cNvPicPr>
          <p:nvPr/>
        </p:nvPicPr>
        <p:blipFill>
          <a:blip r:embed="rId1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1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51013"/>
            <a:ext cx="838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8B853916-E3BB-4B85-A4EC-84E8DC567168}" type="datetime1">
              <a:rPr lang="en-US" smtClean="0"/>
              <a:t>03/05/14</a:t>
            </a:fld>
            <a:endParaRPr lang="de-DE" dirty="0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r>
              <a:rPr lang="de-DE" dirty="0" smtClean="0"/>
              <a:t>D-ITET / IBT / TNU</a:t>
            </a:r>
            <a:endParaRPr lang="de-DE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026731" y="0"/>
            <a:ext cx="1117269" cy="585462"/>
          </a:xfrm>
          <a:prstGeom prst="rect">
            <a:avLst/>
          </a:prstGeom>
          <a:noFill/>
        </p:spPr>
        <p:txBody>
          <a:bodyPr wrap="square" lIns="76881" tIns="38440" rIns="76881" bIns="3844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100" dirty="0">
                <a:latin typeface="ETH Light" pitchFamily="2" charset="0"/>
              </a:rPr>
              <a:t>Translational </a:t>
            </a:r>
            <a:endParaRPr lang="en-GB" sz="1100" dirty="0" smtClean="0">
              <a:latin typeface="ETH Light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100" dirty="0" smtClean="0">
                <a:latin typeface="ETH Light" pitchFamily="2" charset="0"/>
              </a:rPr>
              <a:t>Neuromodeling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100" dirty="0" smtClean="0">
                <a:latin typeface="ETH Light" pitchFamily="2" charset="0"/>
              </a:rPr>
              <a:t>Unit</a:t>
            </a:r>
            <a:endParaRPr lang="en-GB" sz="1100" dirty="0">
              <a:latin typeface="ETH Light" pitchFamily="2" charset="0"/>
            </a:endParaRPr>
          </a:p>
        </p:txBody>
      </p:sp>
      <p:pic>
        <p:nvPicPr>
          <p:cNvPr id="17" name="Picture 16" descr="Logo_TNU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30" y="0"/>
            <a:ext cx="1279081" cy="61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53" r:id="rId3"/>
    <p:sldLayoutId id="2147483655" r:id="rId4"/>
    <p:sldLayoutId id="2147483657" r:id="rId5"/>
    <p:sldLayoutId id="2147483658" r:id="rId6"/>
    <p:sldLayoutId id="2147483660" r:id="rId7"/>
    <p:sldLayoutId id="2147483662" r:id="rId8"/>
    <p:sldLayoutId id="2147483675" r:id="rId9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fontAlgn="base">
        <a:lnSpc>
          <a:spcPct val="1500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957263" indent="-190500" algn="l" rtl="0" fontAlgn="base">
        <a:lnSpc>
          <a:spcPct val="150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3pPr>
      <a:lvl4pPr marL="1343025" indent="-195263" algn="l" rtl="0" fontAlgn="base">
        <a:lnSpc>
          <a:spcPct val="1500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800">
          <a:solidFill>
            <a:schemeClr val="tx1"/>
          </a:solidFill>
          <a:latin typeface="+mn-lt"/>
          <a:ea typeface="+mn-ea"/>
        </a:defRPr>
      </a:lvl4pPr>
      <a:lvl5pPr marL="1524000" indent="-96838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100">
          <a:solidFill>
            <a:schemeClr val="tx1"/>
          </a:solidFill>
          <a:latin typeface="+mn-lt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marL="361950" lvl="0" indent="-361950" fontAlgn="base">
              <a:lnSpc>
                <a:spcPct val="150000"/>
              </a:lnSpc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</a:pPr>
            <a:r>
              <a:rPr lang="en-US" smtClean="0"/>
              <a:t>Click to edit Master text styles</a:t>
            </a:r>
          </a:p>
          <a:p>
            <a:pPr marL="628650" lvl="1" indent="-242888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</a:pPr>
            <a:r>
              <a:rPr lang="en-US" smtClean="0"/>
              <a:t>Second level</a:t>
            </a:r>
          </a:p>
          <a:p>
            <a:pPr marL="957263" lvl="2" indent="-19050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</a:pPr>
            <a:r>
              <a:rPr lang="en-US" smtClean="0"/>
              <a:t>Third level</a:t>
            </a:r>
          </a:p>
          <a:p>
            <a:pPr marL="1343025" lvl="3" indent="-195263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</a:pPr>
            <a:r>
              <a:rPr lang="en-US" smtClean="0"/>
              <a:t>Fourth level</a:t>
            </a:r>
          </a:p>
          <a:p>
            <a:pPr marL="1524000" lvl="4" indent="-96838" fontAlgn="base">
              <a:lnSpc>
                <a:spcPct val="150000"/>
              </a:lnSpc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5CD60-9781-44FB-929E-6D9A8941BA69}" type="datetime1">
              <a:rPr lang="en-US" smtClean="0"/>
              <a:t>03/05/14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D-ITET / IBT / TNU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FE319-9FF6-4A65-8892-C7C03B2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lationalneuromodeling.org/software/documentation/" TargetMode="External"/><Relationship Id="rId4" Type="http://schemas.openxmlformats.org/officeDocument/2006/relationships/hyperlink" Target="http://www.translationalneuromodeling.org/software/tapas-data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translationalneuromodeling.org/tapas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48.png"/><Relationship Id="rId8" Type="http://schemas.openxmlformats.org/officeDocument/2006/relationships/image" Target="../media/image49.emf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50.emf"/><Relationship Id="rId9" Type="http://schemas.openxmlformats.org/officeDocument/2006/relationships/image" Target="../media/image51.png"/><Relationship Id="rId10" Type="http://schemas.microsoft.com/office/2007/relationships/hdphoto" Target="../media/hdphoto2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52.emf"/><Relationship Id="rId8" Type="http://schemas.openxmlformats.org/officeDocument/2006/relationships/image" Target="../media/image53.emf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54.emf"/><Relationship Id="rId8" Type="http://schemas.openxmlformats.org/officeDocument/2006/relationships/image" Target="../media/image45.emf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Physiological Noise Correction for fMRI</a:t>
            </a:r>
            <a:endParaRPr lang="de-CH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52459" y="2248925"/>
            <a:ext cx="8382000" cy="11579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Lars Kasper</a:t>
            </a:r>
          </a:p>
          <a:p>
            <a:r>
              <a:rPr lang="en-US" dirty="0" smtClean="0"/>
              <a:t>April 30</a:t>
            </a:r>
            <a:r>
              <a:rPr lang="en-US" baseline="30000" dirty="0" smtClean="0"/>
              <a:t>th</a:t>
            </a:r>
            <a:r>
              <a:rPr lang="en-US" dirty="0" smtClean="0"/>
              <a:t> , 2014		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sp>
        <p:nvSpPr>
          <p:cNvPr id="9" name="Title 6"/>
          <p:cNvSpPr txBox="1">
            <a:spLocks/>
          </p:cNvSpPr>
          <p:nvPr/>
        </p:nvSpPr>
        <p:spPr bwMode="auto">
          <a:xfrm>
            <a:off x="1517650" y="1801813"/>
            <a:ext cx="572135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 fontScale="975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de-CH" sz="4000" b="1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r>
              <a:rPr lang="en-US" sz="2800" b="0" i="1" dirty="0" smtClean="0">
                <a:solidFill>
                  <a:schemeClr val="accent2"/>
                </a:solidFill>
                <a:latin typeface="Cambria"/>
                <a:cs typeface="Cambria"/>
              </a:rPr>
              <a:t>-  an Introduction to the PhysIO Toolbox</a:t>
            </a:r>
            <a:endParaRPr lang="en-US" sz="2800" b="0" i="1" dirty="0">
              <a:solidFill>
                <a:schemeClr val="accent2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13961061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59468" t="49292" r="14782" b="-1780"/>
          <a:stretch/>
        </p:blipFill>
        <p:spPr>
          <a:xfrm>
            <a:off x="2111263" y="1534080"/>
            <a:ext cx="4107069" cy="3761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3" y="65279"/>
            <a:ext cx="6817750" cy="7667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Relevance for </a:t>
            </a:r>
            <a:r>
              <a:rPr lang="en-US" dirty="0" err="1" smtClean="0"/>
              <a:t>Neuromodulation</a:t>
            </a:r>
            <a:endParaRPr lang="de-CH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204075" y="6635750"/>
            <a:ext cx="1638300" cy="457200"/>
          </a:xfrm>
        </p:spPr>
        <p:txBody>
          <a:bodyPr/>
          <a:lstStyle/>
          <a:p>
            <a:fld id="{E0555CD4-2280-4C5E-89AD-1DA67C6986F0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955" y="582939"/>
            <a:ext cx="2393127" cy="984136"/>
          </a:xfrm>
        </p:spPr>
        <p:txBody>
          <a:bodyPr/>
          <a:lstStyle/>
          <a:p>
            <a:r>
              <a:rPr lang="en-US" dirty="0" smtClean="0"/>
              <a:t>VTA (DA)</a:t>
            </a:r>
            <a:endParaRPr lang="en-US" dirty="0"/>
          </a:p>
        </p:txBody>
      </p:sp>
      <p:sp>
        <p:nvSpPr>
          <p:cNvPr id="15" name="Content Placeholder 6"/>
          <p:cNvSpPr txBox="1">
            <a:spLocks/>
          </p:cNvSpPr>
          <p:nvPr/>
        </p:nvSpPr>
        <p:spPr bwMode="auto">
          <a:xfrm>
            <a:off x="650875" y="5318600"/>
            <a:ext cx="4471402" cy="996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Locus </a:t>
            </a:r>
            <a:r>
              <a:rPr lang="en-US" dirty="0" err="1" smtClean="0"/>
              <a:t>coeruleus</a:t>
            </a:r>
            <a:r>
              <a:rPr lang="en-US" dirty="0" smtClean="0"/>
              <a:t> (NA)</a:t>
            </a:r>
          </a:p>
        </p:txBody>
      </p:sp>
      <p:sp>
        <p:nvSpPr>
          <p:cNvPr id="16" name="Content Placeholder 6"/>
          <p:cNvSpPr txBox="1">
            <a:spLocks/>
          </p:cNvSpPr>
          <p:nvPr/>
        </p:nvSpPr>
        <p:spPr bwMode="auto">
          <a:xfrm>
            <a:off x="5406087" y="598883"/>
            <a:ext cx="4471402" cy="117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Raphe Nuclei (5-HT)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9795" y="1496702"/>
            <a:ext cx="5658705" cy="2720485"/>
            <a:chOff x="119795" y="1496702"/>
            <a:chExt cx="5658705" cy="27204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r="55691"/>
            <a:stretch/>
          </p:blipFill>
          <p:spPr>
            <a:xfrm>
              <a:off x="119795" y="1496702"/>
              <a:ext cx="2693122" cy="2720485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2825750" y="2891485"/>
              <a:ext cx="2952750" cy="3175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38289" y="3824376"/>
            <a:ext cx="3974338" cy="2819925"/>
            <a:chOff x="3438289" y="3824376"/>
            <a:chExt cx="3974338" cy="28199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r="50961"/>
            <a:stretch/>
          </p:blipFill>
          <p:spPr>
            <a:xfrm>
              <a:off x="4712627" y="4185512"/>
              <a:ext cx="2700000" cy="2458789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 bwMode="auto">
            <a:xfrm>
              <a:off x="3438289" y="3824376"/>
              <a:ext cx="1460503" cy="257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005454" y="1452579"/>
            <a:ext cx="5138546" cy="2734154"/>
            <a:chOff x="4005454" y="1452579"/>
            <a:chExt cx="5138546" cy="27341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r="51477"/>
            <a:stretch/>
          </p:blipFill>
          <p:spPr>
            <a:xfrm>
              <a:off x="6191250" y="1452579"/>
              <a:ext cx="2952750" cy="2734154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 bwMode="auto">
            <a:xfrm>
              <a:off x="4005454" y="3203390"/>
              <a:ext cx="2163396" cy="2972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525036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49" y="197240"/>
            <a:ext cx="8382000" cy="766764"/>
          </a:xfrm>
        </p:spPr>
        <p:txBody>
          <a:bodyPr/>
          <a:lstStyle/>
          <a:p>
            <a:r>
              <a:rPr lang="en-US" dirty="0" smtClean="0"/>
              <a:t>Group Level Impact PhysIO</a:t>
            </a:r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1875" y="955368"/>
            <a:ext cx="9025782" cy="4678362"/>
          </a:xfrm>
        </p:spPr>
        <p:txBody>
          <a:bodyPr/>
          <a:lstStyle/>
          <a:p>
            <a:pPr lvl="1"/>
            <a:r>
              <a:rPr lang="en-US" dirty="0" err="1" smtClean="0"/>
              <a:t>Andreea</a:t>
            </a:r>
            <a:r>
              <a:rPr lang="en-US" dirty="0" smtClean="0"/>
              <a:t> </a:t>
            </a:r>
            <a:r>
              <a:rPr lang="en-US" dirty="0" err="1" smtClean="0"/>
              <a:t>Diaconescu</a:t>
            </a:r>
            <a:r>
              <a:rPr lang="en-US" dirty="0" smtClean="0"/>
              <a:t> (TNU): Social Learning Experiment 2012-2014</a:t>
            </a:r>
          </a:p>
        </p:txBody>
      </p:sp>
      <p:pic>
        <p:nvPicPr>
          <p:cNvPr id="12" name="Picture 11" descr="Slid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33"/>
          <a:stretch/>
        </p:blipFill>
        <p:spPr>
          <a:xfrm>
            <a:off x="9372" y="2349188"/>
            <a:ext cx="5135114" cy="3406148"/>
          </a:xfrm>
          <a:prstGeom prst="rect">
            <a:avLst/>
          </a:prstGeom>
        </p:spPr>
      </p:pic>
      <p:pic>
        <p:nvPicPr>
          <p:cNvPr id="13" name="Picture 12" descr="Slid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0" t="49913" b="1"/>
          <a:stretch/>
        </p:blipFill>
        <p:spPr>
          <a:xfrm>
            <a:off x="5142169" y="2336800"/>
            <a:ext cx="4001831" cy="3434963"/>
          </a:xfrm>
          <a:prstGeom prst="rect">
            <a:avLst/>
          </a:prstGeom>
        </p:spPr>
      </p:pic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204075" y="6635750"/>
            <a:ext cx="1638300" cy="457200"/>
          </a:xfrm>
        </p:spPr>
        <p:txBody>
          <a:bodyPr/>
          <a:lstStyle/>
          <a:p>
            <a:fld id="{E0555CD4-2280-4C5E-89AD-1DA67C6986F0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177297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49" y="197240"/>
            <a:ext cx="8382000" cy="766764"/>
          </a:xfrm>
        </p:spPr>
        <p:txBody>
          <a:bodyPr/>
          <a:lstStyle/>
          <a:p>
            <a:r>
              <a:rPr lang="en-US" dirty="0" smtClean="0"/>
              <a:t>When? – </a:t>
            </a:r>
            <a:r>
              <a:rPr lang="en-US" dirty="0" err="1" smtClean="0"/>
              <a:t>PhysIO</a:t>
            </a:r>
            <a:r>
              <a:rPr lang="en-US" dirty="0" smtClean="0"/>
              <a:t> experience</a:t>
            </a:r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1875" y="955368"/>
            <a:ext cx="8418616" cy="4678362"/>
          </a:xfrm>
        </p:spPr>
        <p:txBody>
          <a:bodyPr/>
          <a:lstStyle/>
          <a:p>
            <a:pPr lvl="1"/>
            <a:r>
              <a:rPr lang="en-US" dirty="0" err="1" smtClean="0"/>
              <a:t>Andreea</a:t>
            </a:r>
            <a:r>
              <a:rPr lang="en-US" dirty="0" smtClean="0"/>
              <a:t> </a:t>
            </a:r>
            <a:r>
              <a:rPr lang="en-US" dirty="0" err="1" smtClean="0"/>
              <a:t>Diaconescu</a:t>
            </a:r>
            <a:r>
              <a:rPr lang="en-US" dirty="0" smtClean="0"/>
              <a:t> (TNU): Social Learning</a:t>
            </a:r>
          </a:p>
          <a:p>
            <a:pPr lvl="2"/>
            <a:r>
              <a:rPr lang="en-US" dirty="0" smtClean="0"/>
              <a:t>Higher sensitivity for </a:t>
            </a:r>
            <a:r>
              <a:rPr lang="en-US" dirty="0"/>
              <a:t>g</a:t>
            </a:r>
            <a:r>
              <a:rPr lang="en-US" dirty="0" smtClean="0"/>
              <a:t>roup effects (N=35) </a:t>
            </a:r>
          </a:p>
          <a:p>
            <a:pPr lvl="3"/>
            <a:r>
              <a:rPr lang="en-US" dirty="0"/>
              <a:t>P</a:t>
            </a:r>
            <a:r>
              <a:rPr lang="en-US" dirty="0" smtClean="0"/>
              <a:t>rediction of advice reliability: </a:t>
            </a:r>
            <a:r>
              <a:rPr lang="en-US" dirty="0" err="1" smtClean="0"/>
              <a:t>dmPFC</a:t>
            </a:r>
            <a:r>
              <a:rPr lang="en-US" dirty="0" smtClean="0"/>
              <a:t>, bilateral FFA</a:t>
            </a:r>
          </a:p>
          <a:p>
            <a:pPr lvl="3"/>
            <a:r>
              <a:rPr lang="en-US" dirty="0" smtClean="0"/>
              <a:t>Prediction error: </a:t>
            </a:r>
            <a:r>
              <a:rPr lang="en-US" dirty="0" err="1" smtClean="0"/>
              <a:t>dmPFC</a:t>
            </a:r>
            <a:endParaRPr lang="en-US" dirty="0" smtClean="0"/>
          </a:p>
          <a:p>
            <a:pPr lvl="2"/>
            <a:r>
              <a:rPr lang="en-US" dirty="0" smtClean="0"/>
              <a:t>Less false/ambiguous positives:</a:t>
            </a:r>
          </a:p>
          <a:p>
            <a:pPr lvl="3"/>
            <a:r>
              <a:rPr lang="en-US" dirty="0" smtClean="0"/>
              <a:t>Brainstem (</a:t>
            </a:r>
            <a:r>
              <a:rPr lang="en-US" dirty="0" err="1" smtClean="0"/>
              <a:t>Substantia</a:t>
            </a:r>
            <a:r>
              <a:rPr lang="en-US" dirty="0" smtClean="0"/>
              <a:t> </a:t>
            </a:r>
            <a:r>
              <a:rPr lang="en-US" dirty="0" err="1" smtClean="0"/>
              <a:t>Nigra</a:t>
            </a:r>
            <a:r>
              <a:rPr lang="en-US" dirty="0" smtClean="0"/>
              <a:t>)</a:t>
            </a:r>
            <a:endParaRPr lang="de-CH" dirty="0"/>
          </a:p>
        </p:txBody>
      </p:sp>
      <p:pic>
        <p:nvPicPr>
          <p:cNvPr id="3079" name="Picture 7" descr="C:\Users\kasperla\Documents\Promotion\Lectures\FS2013\SPMPracticals\TalkPhysIO\Andreea_Testing_PhysIO\Slide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8" y="4084319"/>
            <a:ext cx="3010324" cy="225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kasperla\Documents\Promotion\Lectures\FS2013\SPMPracticals\TalkPhysIO\Andreea_Testing_PhysIO\Slide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786" y="4084862"/>
            <a:ext cx="3009600" cy="22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kasperla\Documents\Promotion\Lectures\FS2013\SPMPracticals\TalkPhysIO\Andreea_Testing_PhysIO\Slide4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r="27467"/>
          <a:stretch/>
        </p:blipFill>
        <p:spPr bwMode="auto">
          <a:xfrm>
            <a:off x="7255819" y="4084862"/>
            <a:ext cx="1365663" cy="22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204075" y="6635750"/>
            <a:ext cx="1638300" cy="457200"/>
          </a:xfrm>
        </p:spPr>
        <p:txBody>
          <a:bodyPr/>
          <a:lstStyle/>
          <a:p>
            <a:fld id="{E0555CD4-2280-4C5E-89AD-1DA67C6986F0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913645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49" y="197240"/>
            <a:ext cx="8382000" cy="766764"/>
          </a:xfrm>
        </p:spPr>
        <p:txBody>
          <a:bodyPr/>
          <a:lstStyle/>
          <a:p>
            <a:r>
              <a:rPr lang="en-US" dirty="0" smtClean="0"/>
              <a:t>When? – </a:t>
            </a:r>
            <a:r>
              <a:rPr lang="en-US" dirty="0" err="1" smtClean="0"/>
              <a:t>PhysIO</a:t>
            </a:r>
            <a:r>
              <a:rPr lang="en-US" dirty="0" smtClean="0"/>
              <a:t> experience</a:t>
            </a:r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1875" y="955368"/>
            <a:ext cx="8418616" cy="4678362"/>
          </a:xfrm>
        </p:spPr>
        <p:txBody>
          <a:bodyPr/>
          <a:lstStyle/>
          <a:p>
            <a:pPr lvl="1"/>
            <a:r>
              <a:rPr lang="en-US" dirty="0" err="1" smtClean="0"/>
              <a:t>Andreea</a:t>
            </a:r>
            <a:r>
              <a:rPr lang="en-US" dirty="0" smtClean="0"/>
              <a:t> </a:t>
            </a:r>
            <a:r>
              <a:rPr lang="en-US" dirty="0" err="1" smtClean="0"/>
              <a:t>Diaconescu</a:t>
            </a:r>
            <a:r>
              <a:rPr lang="en-US" dirty="0" smtClean="0"/>
              <a:t> (TNU): Social Learning</a:t>
            </a:r>
          </a:p>
          <a:p>
            <a:pPr lvl="2"/>
            <a:r>
              <a:rPr lang="en-US" dirty="0" smtClean="0"/>
              <a:t>Higher sensitivity for </a:t>
            </a:r>
            <a:r>
              <a:rPr lang="en-US" dirty="0"/>
              <a:t>g</a:t>
            </a:r>
            <a:r>
              <a:rPr lang="en-US" dirty="0" smtClean="0"/>
              <a:t>roup effects (N=35) </a:t>
            </a:r>
          </a:p>
          <a:p>
            <a:pPr lvl="3"/>
            <a:r>
              <a:rPr lang="en-US" dirty="0"/>
              <a:t>P</a:t>
            </a:r>
            <a:r>
              <a:rPr lang="en-US" dirty="0" smtClean="0"/>
              <a:t>rediction of advice reliability: </a:t>
            </a:r>
            <a:r>
              <a:rPr lang="en-US" dirty="0" err="1" smtClean="0"/>
              <a:t>dmPFC</a:t>
            </a:r>
            <a:r>
              <a:rPr lang="en-US" dirty="0" smtClean="0"/>
              <a:t>, bilateral FFA</a:t>
            </a:r>
          </a:p>
          <a:p>
            <a:pPr lvl="3"/>
            <a:r>
              <a:rPr lang="en-US" dirty="0" smtClean="0"/>
              <a:t>Prediction error: </a:t>
            </a:r>
            <a:r>
              <a:rPr lang="en-US" dirty="0" err="1" smtClean="0"/>
              <a:t>dmPFC</a:t>
            </a:r>
            <a:endParaRPr lang="en-US" dirty="0" smtClean="0"/>
          </a:p>
          <a:p>
            <a:pPr lvl="2"/>
            <a:r>
              <a:rPr lang="en-US" dirty="0" smtClean="0"/>
              <a:t>Less false/ambiguous positives:</a:t>
            </a:r>
          </a:p>
          <a:p>
            <a:pPr lvl="3"/>
            <a:r>
              <a:rPr lang="en-US" dirty="0" smtClean="0"/>
              <a:t>Brainstem (</a:t>
            </a:r>
            <a:r>
              <a:rPr lang="en-US" dirty="0" err="1" smtClean="0"/>
              <a:t>Substantia</a:t>
            </a:r>
            <a:r>
              <a:rPr lang="en-US" dirty="0" smtClean="0"/>
              <a:t> </a:t>
            </a:r>
            <a:r>
              <a:rPr lang="en-US" dirty="0" err="1" smtClean="0"/>
              <a:t>Nigra</a:t>
            </a:r>
            <a:r>
              <a:rPr lang="en-US" dirty="0" smtClean="0"/>
              <a:t>)</a:t>
            </a:r>
            <a:endParaRPr lang="de-CH" dirty="0"/>
          </a:p>
        </p:txBody>
      </p:sp>
      <p:pic>
        <p:nvPicPr>
          <p:cNvPr id="3080" name="Picture 8" descr="C:\Users\kasperla\Documents\Promotion\Lectures\FS2013\SPMPracticals\TalkPhysIO\Andreea_Testing_PhysIO\Slide3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786" y="4084862"/>
            <a:ext cx="3009600" cy="22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kasperla\Documents\Promotion\Lectures\FS2013\SPMPracticals\TalkPhysIO\Andreea_Testing_PhysIO\Slide4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r="27467"/>
          <a:stretch/>
        </p:blipFill>
        <p:spPr bwMode="auto">
          <a:xfrm>
            <a:off x="7255819" y="4084862"/>
            <a:ext cx="1365663" cy="22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kasperla\Documents\Promotion\Lectures\FS2013\SPMPracticals\TalkPhysIO\Andreea_Testing_PhysIO\Slide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8" y="1009403"/>
            <a:ext cx="7110212" cy="5332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204075" y="6635750"/>
            <a:ext cx="1638300" cy="457200"/>
          </a:xfrm>
        </p:spPr>
        <p:txBody>
          <a:bodyPr/>
          <a:lstStyle/>
          <a:p>
            <a:fld id="{E0555CD4-2280-4C5E-89AD-1DA67C6986F0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880720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49" y="197240"/>
            <a:ext cx="8382000" cy="766764"/>
          </a:xfrm>
        </p:spPr>
        <p:txBody>
          <a:bodyPr/>
          <a:lstStyle/>
          <a:p>
            <a:r>
              <a:rPr lang="en-US" dirty="0" smtClean="0"/>
              <a:t>When? – </a:t>
            </a:r>
            <a:r>
              <a:rPr lang="en-US" dirty="0" err="1" smtClean="0"/>
              <a:t>PhysIO</a:t>
            </a:r>
            <a:r>
              <a:rPr lang="en-US" dirty="0" smtClean="0"/>
              <a:t> experience</a:t>
            </a:r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1875" y="955368"/>
            <a:ext cx="8418616" cy="4678362"/>
          </a:xfrm>
        </p:spPr>
        <p:txBody>
          <a:bodyPr/>
          <a:lstStyle/>
          <a:p>
            <a:pPr lvl="1"/>
            <a:r>
              <a:rPr lang="en-US" dirty="0" err="1" smtClean="0"/>
              <a:t>Andreea</a:t>
            </a:r>
            <a:r>
              <a:rPr lang="en-US" dirty="0" smtClean="0"/>
              <a:t> </a:t>
            </a:r>
            <a:r>
              <a:rPr lang="en-US" dirty="0" err="1" smtClean="0"/>
              <a:t>Diaconescu</a:t>
            </a:r>
            <a:r>
              <a:rPr lang="en-US" dirty="0" smtClean="0"/>
              <a:t> (TNU): Social Learning</a:t>
            </a:r>
          </a:p>
          <a:p>
            <a:pPr lvl="2"/>
            <a:r>
              <a:rPr lang="en-US" dirty="0" smtClean="0"/>
              <a:t>Higher sensitivity for </a:t>
            </a:r>
            <a:r>
              <a:rPr lang="en-US" dirty="0"/>
              <a:t>g</a:t>
            </a:r>
            <a:r>
              <a:rPr lang="en-US" dirty="0" smtClean="0"/>
              <a:t>roup effects (N=35) </a:t>
            </a:r>
          </a:p>
          <a:p>
            <a:pPr lvl="3"/>
            <a:r>
              <a:rPr lang="en-US" dirty="0"/>
              <a:t>P</a:t>
            </a:r>
            <a:r>
              <a:rPr lang="en-US" dirty="0" smtClean="0"/>
              <a:t>rediction of advice reliability: </a:t>
            </a:r>
            <a:r>
              <a:rPr lang="en-US" dirty="0" err="1" smtClean="0"/>
              <a:t>dmPFC</a:t>
            </a:r>
            <a:r>
              <a:rPr lang="en-US" dirty="0" smtClean="0"/>
              <a:t>, bilateral FFA</a:t>
            </a:r>
          </a:p>
          <a:p>
            <a:pPr lvl="3"/>
            <a:r>
              <a:rPr lang="en-US" dirty="0" smtClean="0"/>
              <a:t>Prediction error: </a:t>
            </a:r>
            <a:r>
              <a:rPr lang="en-US" dirty="0" err="1" smtClean="0"/>
              <a:t>dmPFC</a:t>
            </a:r>
            <a:endParaRPr lang="en-US" dirty="0" smtClean="0"/>
          </a:p>
          <a:p>
            <a:pPr lvl="2"/>
            <a:r>
              <a:rPr lang="en-US" dirty="0" smtClean="0"/>
              <a:t>Less false/ambiguous positives:</a:t>
            </a:r>
          </a:p>
          <a:p>
            <a:pPr lvl="3"/>
            <a:r>
              <a:rPr lang="en-US" dirty="0" smtClean="0"/>
              <a:t>Brainstem (</a:t>
            </a:r>
            <a:r>
              <a:rPr lang="en-US" dirty="0" err="1" smtClean="0"/>
              <a:t>Substantia</a:t>
            </a:r>
            <a:r>
              <a:rPr lang="en-US" dirty="0" smtClean="0"/>
              <a:t> </a:t>
            </a:r>
            <a:r>
              <a:rPr lang="en-US" dirty="0" err="1" smtClean="0"/>
              <a:t>Nigra</a:t>
            </a:r>
            <a:r>
              <a:rPr lang="en-US" dirty="0" smtClean="0"/>
              <a:t>)</a:t>
            </a:r>
            <a:endParaRPr lang="de-CH" dirty="0"/>
          </a:p>
        </p:txBody>
      </p:sp>
      <p:pic>
        <p:nvPicPr>
          <p:cNvPr id="3079" name="Picture 7" descr="C:\Users\kasperla\Documents\Promotion\Lectures\FS2013\SPMPracticals\TalkPhysIO\Andreea_Testing_PhysIO\Slide2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8" y="4084319"/>
            <a:ext cx="3010324" cy="225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kasperla\Documents\Promotion\Lectures\FS2013\SPMPracticals\TalkPhysIO\Andreea_Testing_PhysIO\Slide4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r="27467"/>
          <a:stretch/>
        </p:blipFill>
        <p:spPr bwMode="auto">
          <a:xfrm>
            <a:off x="7255819" y="4084862"/>
            <a:ext cx="1365663" cy="22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kasperla\Documents\Promotion\Lectures\FS2013\SPMPracticals\TalkPhysIO\Andreea_Testing_PhysIO\Slide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3" y="1045029"/>
            <a:ext cx="7062710" cy="5297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204075" y="6635750"/>
            <a:ext cx="1638300" cy="457200"/>
          </a:xfrm>
        </p:spPr>
        <p:txBody>
          <a:bodyPr/>
          <a:lstStyle/>
          <a:p>
            <a:fld id="{E0555CD4-2280-4C5E-89AD-1DA67C6986F0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03405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49" y="197240"/>
            <a:ext cx="8382000" cy="766764"/>
          </a:xfrm>
        </p:spPr>
        <p:txBody>
          <a:bodyPr/>
          <a:lstStyle/>
          <a:p>
            <a:r>
              <a:rPr lang="en-US" dirty="0" smtClean="0"/>
              <a:t>When? – </a:t>
            </a:r>
            <a:r>
              <a:rPr lang="en-US" dirty="0" err="1" smtClean="0"/>
              <a:t>PhysIO</a:t>
            </a:r>
            <a:r>
              <a:rPr lang="en-US" dirty="0" smtClean="0"/>
              <a:t> experience</a:t>
            </a:r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1875" y="955368"/>
            <a:ext cx="8418616" cy="4678362"/>
          </a:xfrm>
        </p:spPr>
        <p:txBody>
          <a:bodyPr/>
          <a:lstStyle/>
          <a:p>
            <a:pPr lvl="1"/>
            <a:r>
              <a:rPr lang="en-US" dirty="0" err="1" smtClean="0"/>
              <a:t>Andreea</a:t>
            </a:r>
            <a:r>
              <a:rPr lang="en-US" dirty="0" smtClean="0"/>
              <a:t> </a:t>
            </a:r>
            <a:r>
              <a:rPr lang="en-US" dirty="0" err="1" smtClean="0"/>
              <a:t>Diaconescu</a:t>
            </a:r>
            <a:r>
              <a:rPr lang="en-US" dirty="0" smtClean="0"/>
              <a:t> (TNU): Social Learning</a:t>
            </a:r>
          </a:p>
          <a:p>
            <a:pPr lvl="2"/>
            <a:r>
              <a:rPr lang="en-US" dirty="0" smtClean="0"/>
              <a:t>Higher sensitivity for </a:t>
            </a:r>
            <a:r>
              <a:rPr lang="en-US" dirty="0"/>
              <a:t>g</a:t>
            </a:r>
            <a:r>
              <a:rPr lang="en-US" dirty="0" smtClean="0"/>
              <a:t>roup effects (N=35) </a:t>
            </a:r>
          </a:p>
          <a:p>
            <a:pPr lvl="3"/>
            <a:r>
              <a:rPr lang="en-US" dirty="0"/>
              <a:t>P</a:t>
            </a:r>
            <a:r>
              <a:rPr lang="en-US" dirty="0" smtClean="0"/>
              <a:t>rediction of advice reliability: </a:t>
            </a:r>
            <a:r>
              <a:rPr lang="en-US" dirty="0" err="1" smtClean="0"/>
              <a:t>dmPFC</a:t>
            </a:r>
            <a:r>
              <a:rPr lang="en-US" dirty="0" smtClean="0"/>
              <a:t>, bilateral FFA</a:t>
            </a:r>
          </a:p>
          <a:p>
            <a:pPr lvl="3"/>
            <a:r>
              <a:rPr lang="en-US" dirty="0" smtClean="0"/>
              <a:t>Prediction error: </a:t>
            </a:r>
            <a:r>
              <a:rPr lang="en-US" dirty="0" err="1" smtClean="0"/>
              <a:t>dmPFC</a:t>
            </a:r>
            <a:endParaRPr lang="en-US" dirty="0" smtClean="0"/>
          </a:p>
          <a:p>
            <a:pPr lvl="2"/>
            <a:r>
              <a:rPr lang="en-US" dirty="0" smtClean="0"/>
              <a:t>Less false/ambiguous positives:</a:t>
            </a:r>
          </a:p>
          <a:p>
            <a:pPr lvl="3"/>
            <a:r>
              <a:rPr lang="en-US" dirty="0" smtClean="0"/>
              <a:t>Brainstem (</a:t>
            </a:r>
            <a:r>
              <a:rPr lang="en-US" dirty="0" err="1" smtClean="0"/>
              <a:t>Substantia</a:t>
            </a:r>
            <a:r>
              <a:rPr lang="en-US" dirty="0" smtClean="0"/>
              <a:t> </a:t>
            </a:r>
            <a:r>
              <a:rPr lang="en-US" dirty="0" err="1" smtClean="0"/>
              <a:t>Nigra</a:t>
            </a:r>
            <a:r>
              <a:rPr lang="en-US" dirty="0" smtClean="0"/>
              <a:t>)</a:t>
            </a:r>
            <a:endParaRPr lang="de-CH" dirty="0"/>
          </a:p>
        </p:txBody>
      </p:sp>
      <p:pic>
        <p:nvPicPr>
          <p:cNvPr id="3079" name="Picture 7" descr="C:\Users\kasperla\Documents\Promotion\Lectures\FS2013\SPMPracticals\TalkPhysIO\Andreea_Testing_PhysIO\Slide2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8" y="4084319"/>
            <a:ext cx="3010324" cy="225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kasperla\Documents\Promotion\Lectures\FS2013\SPMPracticals\TalkPhysIO\Andreea_Testing_PhysIO\Slide3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786" y="4084862"/>
            <a:ext cx="3009600" cy="22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kasperla\Documents\Promotion\Lectures\FS2013\SPMPracticals\TalkPhysIO\Andreea_Testing_PhysIO\Slide4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r="27467"/>
          <a:stretch/>
        </p:blipFill>
        <p:spPr bwMode="auto">
          <a:xfrm>
            <a:off x="7255819" y="4084862"/>
            <a:ext cx="1365663" cy="22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kasperla\Documents\Promotion\Lectures\FS2013\SPMPracticals\TalkPhysIO\Andreea_Testing_PhysIO\Slide4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r="27467"/>
          <a:stretch/>
        </p:blipFill>
        <p:spPr bwMode="auto">
          <a:xfrm>
            <a:off x="5807026" y="1604994"/>
            <a:ext cx="2945077" cy="486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204075" y="6635750"/>
            <a:ext cx="1638300" cy="457200"/>
          </a:xfrm>
        </p:spPr>
        <p:txBody>
          <a:bodyPr/>
          <a:lstStyle/>
          <a:p>
            <a:fld id="{E0555CD4-2280-4C5E-89AD-1DA67C6986F0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866120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When? – Literature Evidence</a:t>
            </a:r>
            <a:endParaRPr lang="de-C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9485" y="1183626"/>
            <a:ext cx="3666250" cy="5338487"/>
          </a:xfrm>
        </p:spPr>
        <p:txBody>
          <a:bodyPr/>
          <a:lstStyle/>
          <a:p>
            <a:pPr marL="452438" lvl="1" indent="-195263"/>
            <a:r>
              <a:rPr lang="de-CH" dirty="0">
                <a:latin typeface="+mn-lt"/>
                <a:cs typeface="+mn-cs"/>
              </a:rPr>
              <a:t>Resting-state: </a:t>
            </a:r>
          </a:p>
          <a:p>
            <a:pPr marL="452438" lvl="3">
              <a:lnSpc>
                <a:spcPct val="100000"/>
              </a:lnSpc>
            </a:pPr>
            <a:r>
              <a:rPr lang="en-US" sz="1600" dirty="0" err="1">
                <a:latin typeface="+mn-lt"/>
                <a:cs typeface="+mn-cs"/>
              </a:rPr>
              <a:t>Birn</a:t>
            </a:r>
            <a:r>
              <a:rPr lang="en-US" sz="1600" dirty="0">
                <a:latin typeface="+mn-lt"/>
                <a:cs typeface="+mn-cs"/>
              </a:rPr>
              <a:t>, </a:t>
            </a:r>
            <a:r>
              <a:rPr lang="en-US" sz="1600" dirty="0" smtClean="0">
                <a:latin typeface="+mn-lt"/>
                <a:cs typeface="+mn-cs"/>
              </a:rPr>
              <a:t>R. M</a:t>
            </a:r>
            <a:r>
              <a:rPr lang="en-US" sz="1600" dirty="0">
                <a:latin typeface="+mn-lt"/>
                <a:cs typeface="+mn-cs"/>
              </a:rPr>
              <a:t>. “The Role of Physiological Noise in Resting-state Functional Connectivity.” </a:t>
            </a:r>
            <a:r>
              <a:rPr lang="en-US" sz="1600" i="1" dirty="0" err="1">
                <a:latin typeface="+mn-lt"/>
                <a:cs typeface="+mn-cs"/>
              </a:rPr>
              <a:t>NeuroImage</a:t>
            </a:r>
            <a:r>
              <a:rPr lang="en-US" sz="1600" i="1" dirty="0">
                <a:latin typeface="+mn-lt"/>
                <a:cs typeface="+mn-cs"/>
              </a:rPr>
              <a:t> 62</a:t>
            </a:r>
            <a:r>
              <a:rPr lang="en-US" sz="1600" dirty="0">
                <a:latin typeface="+mn-lt"/>
                <a:cs typeface="+mn-cs"/>
              </a:rPr>
              <a:t>, </a:t>
            </a:r>
            <a:r>
              <a:rPr lang="en-US" sz="1600" dirty="0" smtClean="0">
                <a:latin typeface="+mn-lt"/>
                <a:cs typeface="+mn-cs"/>
              </a:rPr>
              <a:t>2012</a:t>
            </a:r>
          </a:p>
          <a:p>
            <a:pPr marL="452438" lvl="3">
              <a:lnSpc>
                <a:spcPct val="100000"/>
              </a:lnSpc>
            </a:pPr>
            <a:r>
              <a:rPr lang="de-CH" sz="1600" dirty="0">
                <a:latin typeface="+mn-lt"/>
                <a:cs typeface="+mn-cs"/>
              </a:rPr>
              <a:t>Birn, </a:t>
            </a:r>
            <a:r>
              <a:rPr lang="de-CH" sz="1600" dirty="0" smtClean="0">
                <a:latin typeface="+mn-lt"/>
                <a:cs typeface="+mn-cs"/>
              </a:rPr>
              <a:t>R. </a:t>
            </a:r>
            <a:r>
              <a:rPr lang="de-CH" sz="1600" dirty="0">
                <a:latin typeface="+mn-lt"/>
                <a:cs typeface="+mn-cs"/>
              </a:rPr>
              <a:t>M</a:t>
            </a:r>
            <a:r>
              <a:rPr lang="de-CH" sz="1600" dirty="0" smtClean="0">
                <a:latin typeface="+mn-lt"/>
                <a:cs typeface="+mn-cs"/>
              </a:rPr>
              <a:t>., et al. </a:t>
            </a:r>
            <a:r>
              <a:rPr lang="de-CH" sz="1600" dirty="0">
                <a:latin typeface="+mn-lt"/>
                <a:cs typeface="+mn-cs"/>
              </a:rPr>
              <a:t>“Separating Respiratory-variation-related Fluctuations from Neuronal-activity-related Fluctuations in fMRI.” </a:t>
            </a:r>
            <a:r>
              <a:rPr lang="de-CH" sz="1600" i="1" dirty="0">
                <a:latin typeface="+mn-lt"/>
                <a:cs typeface="+mn-cs"/>
              </a:rPr>
              <a:t>NeuroImage 31</a:t>
            </a:r>
            <a:r>
              <a:rPr lang="de-CH" sz="1600" dirty="0">
                <a:latin typeface="+mn-lt"/>
                <a:cs typeface="+mn-cs"/>
              </a:rPr>
              <a:t>, </a:t>
            </a:r>
            <a:r>
              <a:rPr lang="de-CH" sz="1600" dirty="0" smtClean="0">
                <a:latin typeface="+mn-lt"/>
                <a:cs typeface="+mn-cs"/>
              </a:rPr>
              <a:t>2006</a:t>
            </a:r>
          </a:p>
          <a:p>
            <a:pPr marL="452438" lvl="3">
              <a:lnSpc>
                <a:spcPct val="100000"/>
              </a:lnSpc>
            </a:pPr>
            <a:endParaRPr lang="de-CH" sz="1600" dirty="0">
              <a:latin typeface="+mn-lt"/>
              <a:cs typeface="+mn-cs"/>
            </a:endParaRPr>
          </a:p>
          <a:p>
            <a:pPr marL="452438" lvl="1" indent="-195263"/>
            <a:r>
              <a:rPr lang="de-CH" dirty="0" smtClean="0">
                <a:latin typeface="+mn-lt"/>
                <a:cs typeface="+mn-cs"/>
              </a:rPr>
              <a:t>Task-based</a:t>
            </a:r>
            <a:r>
              <a:rPr lang="de-CH" dirty="0">
                <a:latin typeface="+mn-lt"/>
                <a:cs typeface="+mn-cs"/>
              </a:rPr>
              <a:t>:  	</a:t>
            </a:r>
          </a:p>
          <a:p>
            <a:pPr marL="452438" lvl="3">
              <a:lnSpc>
                <a:spcPct val="100000"/>
              </a:lnSpc>
            </a:pPr>
            <a:r>
              <a:rPr lang="de-CH" sz="1600" dirty="0">
                <a:latin typeface="+mn-lt"/>
                <a:cs typeface="+mn-cs"/>
              </a:rPr>
              <a:t>Hutton, C., </a:t>
            </a:r>
            <a:r>
              <a:rPr lang="de-CH" sz="1600" dirty="0" smtClean="0">
                <a:latin typeface="+mn-lt"/>
                <a:cs typeface="+mn-cs"/>
              </a:rPr>
              <a:t>et al. </a:t>
            </a:r>
            <a:r>
              <a:rPr lang="de-CH" sz="1600" dirty="0">
                <a:latin typeface="+mn-lt"/>
                <a:cs typeface="+mn-cs"/>
              </a:rPr>
              <a:t>“The Impact of Physiological Noise Correction on fMRI at 7 T.” </a:t>
            </a:r>
            <a:r>
              <a:rPr lang="de-CH" sz="1600" i="1" dirty="0">
                <a:latin typeface="+mn-lt"/>
                <a:cs typeface="+mn-cs"/>
              </a:rPr>
              <a:t>NeuroImage 57</a:t>
            </a:r>
            <a:r>
              <a:rPr lang="de-CH" sz="1600" dirty="0">
                <a:latin typeface="+mn-lt"/>
                <a:cs typeface="+mn-cs"/>
              </a:rPr>
              <a:t>, </a:t>
            </a:r>
            <a:r>
              <a:rPr lang="de-CH" sz="1600" dirty="0" smtClean="0">
                <a:latin typeface="+mn-lt"/>
                <a:cs typeface="+mn-cs"/>
              </a:rPr>
              <a:t>2011:</a:t>
            </a:r>
            <a:endParaRPr lang="de-CH" sz="1600" dirty="0">
              <a:latin typeface="+mn-lt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61" y="1467363"/>
            <a:ext cx="5082639" cy="200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50000"/>
          <a:stretch/>
        </p:blipFill>
        <p:spPr bwMode="auto">
          <a:xfrm>
            <a:off x="4061361" y="5313734"/>
            <a:ext cx="2837632" cy="1042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000"/>
          <a:stretch/>
        </p:blipFill>
        <p:spPr bwMode="auto">
          <a:xfrm>
            <a:off x="6267965" y="5334512"/>
            <a:ext cx="2743015" cy="100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0"/>
          <a:stretch/>
        </p:blipFill>
        <p:spPr bwMode="auto">
          <a:xfrm>
            <a:off x="4084208" y="4298868"/>
            <a:ext cx="2720975" cy="99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0"/>
          <a:stretch/>
        </p:blipFill>
        <p:spPr bwMode="auto">
          <a:xfrm>
            <a:off x="6220659" y="4273400"/>
            <a:ext cx="2790321" cy="1024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204075" y="6635750"/>
            <a:ext cx="1638300" cy="457200"/>
          </a:xfrm>
        </p:spPr>
        <p:txBody>
          <a:bodyPr/>
          <a:lstStyle/>
          <a:p>
            <a:fld id="{E0555CD4-2280-4C5E-89AD-1DA67C6986F0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708746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377" y="292243"/>
            <a:ext cx="7064828" cy="1417804"/>
          </a:xfrm>
        </p:spPr>
        <p:txBody>
          <a:bodyPr>
            <a:normAutofit/>
          </a:bodyPr>
          <a:lstStyle/>
          <a:p>
            <a:r>
              <a:rPr lang="de-CH" dirty="0" smtClean="0"/>
              <a:t>The Solution: Image-</a:t>
            </a:r>
            <a:r>
              <a:rPr lang="de-CH" dirty="0" err="1" smtClean="0"/>
              <a:t>based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Physiological Noise Correction</a:t>
            </a:r>
            <a:endParaRPr lang="de-CH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92100" y="6635750"/>
            <a:ext cx="1822450" cy="457200"/>
          </a:xfrm>
        </p:spPr>
        <p:txBody>
          <a:bodyPr/>
          <a:lstStyle/>
          <a:p>
            <a:r>
              <a:rPr lang="en-US" smtClean="0"/>
              <a:t>Lars Kasper</a:t>
            </a:r>
            <a:endParaRPr lang="de-D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4075" y="6635750"/>
            <a:ext cx="1638300" cy="457200"/>
          </a:xfrm>
        </p:spPr>
        <p:txBody>
          <a:bodyPr/>
          <a:lstStyle/>
          <a:p>
            <a:fld id="{C26CA804-C4CD-44ED-9306-9FDEDB422600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Signal, Noise and Preprocessing</a:t>
            </a:r>
            <a:endParaRPr lang="de-DE" dirty="0"/>
          </a:p>
        </p:txBody>
      </p:sp>
      <p:pic>
        <p:nvPicPr>
          <p:cNvPr id="10" name="Picture 9" descr="Slid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89" y="1574801"/>
            <a:ext cx="6711422" cy="49748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114800" y="4639733"/>
            <a:ext cx="3911600" cy="846667"/>
          </a:xfrm>
          <a:prstGeom prst="rect">
            <a:avLst/>
          </a:prstGeom>
          <a:noFill/>
          <a:ln w="57150" cmpd="sng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910669" y="5543448"/>
            <a:ext cx="2438400" cy="99282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3" name="Rounded Rectangle 12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3200" dirty="0" smtClean="0"/>
                <a:t>PhysIO Toolbox</a:t>
              </a:r>
              <a:endParaRPr lang="de-CH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31532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960" y="22288"/>
            <a:ext cx="8382000" cy="766764"/>
          </a:xfrm>
        </p:spPr>
        <p:txBody>
          <a:bodyPr/>
          <a:lstStyle/>
          <a:p>
            <a:r>
              <a:rPr lang="en-US" dirty="0" smtClean="0"/>
              <a:t>Noise </a:t>
            </a:r>
            <a:r>
              <a:rPr lang="en-US" dirty="0" err="1" smtClean="0"/>
              <a:t>Modelling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1" y="2262617"/>
            <a:ext cx="3129311" cy="13009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 smtClean="0"/>
              <a:t>Cardiac/respiratory phase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grpSp>
        <p:nvGrpSpPr>
          <p:cNvPr id="7" name="Group 6"/>
          <p:cNvGrpSpPr/>
          <p:nvPr/>
        </p:nvGrpSpPr>
        <p:grpSpPr>
          <a:xfrm>
            <a:off x="6050431" y="819615"/>
            <a:ext cx="3111209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97985" y="1566380"/>
              <a:ext cx="1952152" cy="176943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Respiratory</a:t>
              </a:r>
              <a:r>
                <a:rPr lang="de-CH" sz="2800" dirty="0" smtClean="0"/>
                <a:t> Response </a:t>
              </a:r>
              <a:r>
                <a:rPr lang="de-CH" sz="2800" dirty="0" err="1" smtClean="0"/>
                <a:t>Function</a:t>
              </a:r>
              <a:endParaRPr lang="de-CH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819615"/>
            <a:ext cx="3069315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RETROspective</a:t>
              </a:r>
              <a:r>
                <a:rPr lang="de-CH" sz="2800" dirty="0" smtClean="0"/>
                <a:t> Image CORrection</a:t>
              </a:r>
              <a:endParaRPr lang="de-CH" sz="2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29400" y="819615"/>
            <a:ext cx="2860946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97985" y="1566381"/>
              <a:ext cx="1952152" cy="176943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Cardiac</a:t>
              </a:r>
              <a:r>
                <a:rPr lang="de-CH" sz="2800" dirty="0" smtClean="0"/>
                <a:t> Response </a:t>
              </a:r>
              <a:r>
                <a:rPr lang="de-CH" sz="2800" dirty="0" err="1" smtClean="0"/>
                <a:t>Function</a:t>
              </a:r>
              <a:endParaRPr lang="de-CH" sz="2000" dirty="0"/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316272" y="2262617"/>
            <a:ext cx="2839998" cy="3753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 smtClean="0"/>
              <a:t>Heart Rate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6367946" y="2262617"/>
            <a:ext cx="2776054" cy="13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 smtClean="0"/>
              <a:t>Resp. Volume per Time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3345196" y="3855222"/>
            <a:ext cx="2839998" cy="83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 smtClean="0"/>
              <a:t>convolved with CRF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6304002" y="3855222"/>
            <a:ext cx="2839998" cy="83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 smtClean="0"/>
              <a:t>convolved with RRF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0" y="3855222"/>
            <a:ext cx="3139874" cy="83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 smtClean="0"/>
              <a:t>Fourier expansion (cosine/sine)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47286" t="14650" r="47567" b="-2"/>
          <a:stretch/>
        </p:blipFill>
        <p:spPr>
          <a:xfrm>
            <a:off x="1322981" y="2910793"/>
            <a:ext cx="643517" cy="36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47286" t="6891" r="47741" b="-1"/>
          <a:stretch/>
        </p:blipFill>
        <p:spPr>
          <a:xfrm>
            <a:off x="2222607" y="2893152"/>
            <a:ext cx="569957" cy="360000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564473" y="5330707"/>
            <a:ext cx="7814403" cy="83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 smtClean="0"/>
              <a:t>evaluated at 1 time point (slice) per volume = regressor</a:t>
            </a:r>
          </a:p>
        </p:txBody>
      </p:sp>
    </p:spTree>
    <p:extLst>
      <p:ext uri="{BB962C8B-B14F-4D97-AF65-F5344CB8AC3E}">
        <p14:creationId xmlns:p14="http://schemas.microsoft.com/office/powerpoint/2010/main" val="64069113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960" y="22288"/>
            <a:ext cx="8382000" cy="766764"/>
          </a:xfrm>
        </p:spPr>
        <p:txBody>
          <a:bodyPr/>
          <a:lstStyle/>
          <a:p>
            <a:r>
              <a:rPr lang="en-US" dirty="0" smtClean="0"/>
              <a:t>Noise </a:t>
            </a:r>
            <a:r>
              <a:rPr lang="en-US" dirty="0" err="1" smtClean="0"/>
              <a:t>Modelling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grpSp>
        <p:nvGrpSpPr>
          <p:cNvPr id="7" name="Group 6"/>
          <p:cNvGrpSpPr/>
          <p:nvPr/>
        </p:nvGrpSpPr>
        <p:grpSpPr>
          <a:xfrm>
            <a:off x="6050431" y="819615"/>
            <a:ext cx="3111209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97985" y="1566380"/>
              <a:ext cx="1952152" cy="176943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Respiratory</a:t>
              </a:r>
              <a:r>
                <a:rPr lang="de-CH" sz="2800" dirty="0" smtClean="0"/>
                <a:t> Response </a:t>
              </a:r>
              <a:r>
                <a:rPr lang="de-CH" sz="2800" dirty="0" err="1" smtClean="0"/>
                <a:t>Function</a:t>
              </a:r>
              <a:endParaRPr lang="de-CH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819615"/>
            <a:ext cx="3069315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RETROspective</a:t>
              </a:r>
              <a:r>
                <a:rPr lang="de-CH" sz="2800" dirty="0" smtClean="0"/>
                <a:t> Image CORrection</a:t>
              </a:r>
              <a:endParaRPr lang="de-CH" sz="2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29400" y="819615"/>
            <a:ext cx="2860946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97985" y="1566381"/>
              <a:ext cx="1952152" cy="176943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Cardiac</a:t>
              </a:r>
              <a:r>
                <a:rPr lang="de-CH" sz="2800" dirty="0" smtClean="0"/>
                <a:t> Response </a:t>
              </a:r>
              <a:r>
                <a:rPr lang="de-CH" sz="2800" dirty="0" err="1" smtClean="0"/>
                <a:t>Function</a:t>
              </a:r>
              <a:endParaRPr lang="de-CH" sz="2000" dirty="0"/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086954" y="811493"/>
            <a:ext cx="6057046" cy="946055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31" name="Picture 30" descr="Slid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6"/>
          <a:stretch/>
        </p:blipFill>
        <p:spPr>
          <a:xfrm>
            <a:off x="902996" y="1799398"/>
            <a:ext cx="7447213" cy="4216237"/>
          </a:xfrm>
          <a:prstGeom prst="rect">
            <a:avLst/>
          </a:prstGeom>
        </p:spPr>
      </p:pic>
      <p:pic>
        <p:nvPicPr>
          <p:cNvPr id="33" name="Picture 32" descr="Slid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6" b="15722"/>
          <a:stretch/>
        </p:blipFill>
        <p:spPr>
          <a:xfrm>
            <a:off x="5552720" y="1810669"/>
            <a:ext cx="2797489" cy="47062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671" y="657272"/>
            <a:ext cx="4417007" cy="13009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 smtClean="0"/>
              <a:t>Cardiac/respiratory phase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47286" t="14650" r="47567" b="-2"/>
          <a:stretch/>
        </p:blipFill>
        <p:spPr>
          <a:xfrm>
            <a:off x="5186091" y="1305448"/>
            <a:ext cx="643517" cy="36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47286" t="6891" r="47741" b="-1"/>
          <a:stretch/>
        </p:blipFill>
        <p:spPr>
          <a:xfrm>
            <a:off x="6085717" y="1287807"/>
            <a:ext cx="569957" cy="360000"/>
          </a:xfrm>
          <a:prstGeom prst="rect">
            <a:avLst/>
          </a:prstGeom>
        </p:spPr>
      </p:pic>
      <p:pic>
        <p:nvPicPr>
          <p:cNvPr id="32" name="Picture 31" descr="Slid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1" t="75263" r="37744"/>
          <a:stretch/>
        </p:blipFill>
        <p:spPr>
          <a:xfrm>
            <a:off x="975428" y="5010089"/>
            <a:ext cx="2781824" cy="14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5223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Ph</a:t>
            </a:r>
            <a:r>
              <a:rPr lang="de-CH" dirty="0" smtClean="0"/>
              <a:t>ysIO Toolbox</a:t>
            </a:r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55CD4-2280-4C5E-89AD-1DA67C6986F0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9485" y="1147760"/>
            <a:ext cx="8382000" cy="4940788"/>
          </a:xfrm>
        </p:spPr>
        <p:txBody>
          <a:bodyPr/>
          <a:lstStyle/>
          <a:p>
            <a:pPr lvl="2">
              <a:spcAft>
                <a:spcPts val="0"/>
              </a:spcAft>
            </a:pPr>
            <a:r>
              <a:rPr lang="de-CH" dirty="0" smtClean="0">
                <a:latin typeface="+mj-lt"/>
              </a:rPr>
              <a:t>Developed at the Translational Neuromodeling Unit (TNU) since 2008</a:t>
            </a:r>
          </a:p>
          <a:p>
            <a:pPr lvl="3">
              <a:spcAft>
                <a:spcPts val="0"/>
              </a:spcAft>
            </a:pPr>
            <a:r>
              <a:rPr lang="de-CH" dirty="0" smtClean="0">
                <a:latin typeface="+mj-lt"/>
              </a:rPr>
              <a:t>Lead programmer: Lars Kasper (TNU)</a:t>
            </a:r>
          </a:p>
          <a:p>
            <a:pPr lvl="3">
              <a:spcAft>
                <a:spcPts val="1200"/>
              </a:spcAft>
            </a:pPr>
            <a:r>
              <a:rPr lang="de-CH" dirty="0" smtClean="0">
                <a:latin typeface="+mj-lt"/>
              </a:rPr>
              <a:t>Contributors: Jakob Heinzle (TNU), Steffen Bollmann (KiSpi Zurich)</a:t>
            </a:r>
          </a:p>
          <a:p>
            <a:pPr lvl="2">
              <a:spcAft>
                <a:spcPts val="1200"/>
              </a:spcAft>
            </a:pPr>
            <a:r>
              <a:rPr lang="de-CH" dirty="0" smtClean="0">
                <a:latin typeface="+mj-lt"/>
              </a:rPr>
              <a:t>Part of the TNU «TAPAS» software suite</a:t>
            </a:r>
          </a:p>
          <a:p>
            <a:pPr lvl="2">
              <a:spcAft>
                <a:spcPts val="1200"/>
              </a:spcAft>
            </a:pPr>
            <a:r>
              <a:rPr lang="de-CH" dirty="0" smtClean="0">
                <a:latin typeface="+mj-lt"/>
              </a:rPr>
              <a:t>Used at the TNU, in Zurich and beyond by ~30 researchers</a:t>
            </a:r>
          </a:p>
          <a:p>
            <a:pPr lvl="2">
              <a:spcAft>
                <a:spcPts val="0"/>
              </a:spcAft>
            </a:pPr>
            <a:r>
              <a:rPr lang="de-CH" dirty="0" smtClean="0">
                <a:latin typeface="+mj-lt"/>
              </a:rPr>
              <a:t>Current version:</a:t>
            </a:r>
          </a:p>
          <a:p>
            <a:pPr lvl="3"/>
            <a:r>
              <a:rPr lang="de-CH" dirty="0">
                <a:latin typeface="+mj-lt"/>
                <a:hlinkClick r:id="rId2"/>
              </a:rPr>
              <a:t>http://www.translationalneuromodeling.org/tapas</a:t>
            </a:r>
            <a:r>
              <a:rPr lang="de-CH" dirty="0" smtClean="0">
                <a:latin typeface="+mj-lt"/>
                <a:hlinkClick r:id="rId2"/>
              </a:rPr>
              <a:t>/</a:t>
            </a:r>
            <a:endParaRPr lang="de-CH" dirty="0" smtClean="0">
              <a:latin typeface="+mj-lt"/>
            </a:endParaRPr>
          </a:p>
          <a:p>
            <a:pPr lvl="2">
              <a:spcAft>
                <a:spcPts val="0"/>
              </a:spcAft>
            </a:pPr>
            <a:r>
              <a:rPr lang="de-CH" dirty="0" err="1" smtClean="0">
                <a:latin typeface="+mj-lt"/>
              </a:rPr>
              <a:t>Documentation</a:t>
            </a:r>
            <a:r>
              <a:rPr lang="de-CH" dirty="0" smtClean="0">
                <a:latin typeface="+mj-lt"/>
              </a:rPr>
              <a:t> &amp; </a:t>
            </a:r>
            <a:r>
              <a:rPr lang="de-CH" dirty="0" err="1" smtClean="0">
                <a:latin typeface="+mj-lt"/>
              </a:rPr>
              <a:t>Example</a:t>
            </a:r>
            <a:r>
              <a:rPr lang="de-CH" dirty="0" smtClean="0">
                <a:latin typeface="+mj-lt"/>
              </a:rPr>
              <a:t> Data:</a:t>
            </a:r>
          </a:p>
          <a:p>
            <a:pPr lvl="3"/>
            <a:r>
              <a:rPr lang="de-CH" dirty="0">
                <a:latin typeface="+mj-lt"/>
                <a:hlinkClick r:id="rId3"/>
              </a:rPr>
              <a:t>http://www.translationalneuromodeling.org/software/documentation/</a:t>
            </a:r>
            <a:endParaRPr lang="de-CH" dirty="0">
              <a:latin typeface="+mj-lt"/>
            </a:endParaRPr>
          </a:p>
          <a:p>
            <a:pPr lvl="3"/>
            <a:r>
              <a:rPr lang="de-CH" dirty="0">
                <a:latin typeface="+mj-lt"/>
                <a:hlinkClick r:id="rId4"/>
              </a:rPr>
              <a:t>http://www.translationalneuromodeling.org/software/tapas-data</a:t>
            </a:r>
            <a:r>
              <a:rPr lang="de-CH" dirty="0" smtClean="0">
                <a:latin typeface="+mj-lt"/>
                <a:hlinkClick r:id="rId4"/>
              </a:rPr>
              <a:t>/</a:t>
            </a:r>
            <a:endParaRPr lang="de-CH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09887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960" y="22287"/>
            <a:ext cx="6516141" cy="9656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Noise </a:t>
            </a:r>
            <a:r>
              <a:rPr lang="en-US" dirty="0" err="1" smtClean="0"/>
              <a:t>Modelling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Fourier Phase Expansion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57524" y="1415841"/>
            <a:ext cx="8886476" cy="13009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 smtClean="0"/>
              <a:t>cosine and sine to allow for constant phase shifts per voxel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higher model orders to account for under-sampling of physiological frequencies with typical TR in fMRI</a:t>
            </a:r>
            <a:endParaRPr lang="en-US" sz="2800" dirty="0"/>
          </a:p>
        </p:txBody>
      </p:sp>
      <p:pic>
        <p:nvPicPr>
          <p:cNvPr id="27" name="Picture 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7" t="14416" r="76961" b="47815"/>
          <a:stretch/>
        </p:blipFill>
        <p:spPr bwMode="auto">
          <a:xfrm>
            <a:off x="1481742" y="3545872"/>
            <a:ext cx="6191548" cy="2875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605217" y="3149927"/>
            <a:ext cx="945382" cy="41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Cambria"/>
                <a:cs typeface="Cambria"/>
              </a:rPr>
              <a:t>cos</a:t>
            </a:r>
            <a:r>
              <a:rPr lang="en-US" sz="2400" i="1" dirty="0" smtClean="0">
                <a:latin typeface="Cambria"/>
                <a:cs typeface="Cambria"/>
              </a:rPr>
              <a:t> </a:t>
            </a:r>
            <a:r>
              <a:rPr lang="en-US" sz="2400" i="1" dirty="0" err="1" smtClean="0">
                <a:latin typeface="Cambria"/>
                <a:cs typeface="Cambria"/>
              </a:rPr>
              <a:t>φ</a:t>
            </a:r>
            <a:endParaRPr lang="en-US" sz="2400" i="1" dirty="0">
              <a:latin typeface="Cambria"/>
              <a:cs typeface="Cambr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06246" y="3149927"/>
            <a:ext cx="904205" cy="41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"/>
                <a:cs typeface="Cambria"/>
              </a:rPr>
              <a:t>sin </a:t>
            </a:r>
            <a:r>
              <a:rPr lang="en-US" sz="2400" i="1" dirty="0" err="1" smtClean="0">
                <a:latin typeface="Cambria"/>
                <a:cs typeface="Cambria"/>
              </a:rPr>
              <a:t>φ</a:t>
            </a:r>
            <a:endParaRPr lang="en-US" sz="2400" i="1" dirty="0">
              <a:latin typeface="Cambria"/>
              <a:cs typeface="Cambri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76875" y="3149927"/>
            <a:ext cx="1107987" cy="41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Cambria"/>
                <a:cs typeface="Cambria"/>
              </a:rPr>
              <a:t>cos</a:t>
            </a:r>
            <a:r>
              <a:rPr lang="en-US" sz="2400" i="1" dirty="0" smtClean="0">
                <a:latin typeface="Cambria"/>
                <a:cs typeface="Cambria"/>
              </a:rPr>
              <a:t> 2φ</a:t>
            </a:r>
            <a:endParaRPr lang="en-US" sz="2400" i="1" dirty="0">
              <a:latin typeface="Cambria"/>
              <a:cs typeface="Cambri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73570" y="3149927"/>
            <a:ext cx="1066810" cy="41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"/>
                <a:cs typeface="Cambria"/>
              </a:rPr>
              <a:t>sin 2φ</a:t>
            </a:r>
            <a:endParaRPr lang="en-US" sz="2400" i="1" dirty="0">
              <a:latin typeface="Cambria"/>
              <a:cs typeface="Cambri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92785" y="3149927"/>
            <a:ext cx="1107987" cy="41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Cambria"/>
                <a:cs typeface="Cambria"/>
              </a:rPr>
              <a:t>cos</a:t>
            </a:r>
            <a:r>
              <a:rPr lang="en-US" sz="2400" i="1" dirty="0" smtClean="0">
                <a:latin typeface="Cambria"/>
                <a:cs typeface="Cambria"/>
              </a:rPr>
              <a:t> 3φ</a:t>
            </a:r>
            <a:endParaRPr lang="en-US" sz="2400" i="1" dirty="0">
              <a:latin typeface="Cambria"/>
              <a:cs typeface="Cambri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77678" y="3149927"/>
            <a:ext cx="1066810" cy="41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"/>
                <a:cs typeface="Cambria"/>
              </a:rPr>
              <a:t>sin 3φ</a:t>
            </a:r>
            <a:endParaRPr lang="en-US" sz="2400" i="1" dirty="0">
              <a:latin typeface="Cambria"/>
              <a:cs typeface="Cambria"/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1040737" y="3598796"/>
            <a:ext cx="17641" cy="285786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176400" y="4514313"/>
            <a:ext cx="965977" cy="70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smtClean="0"/>
              <a:t>scans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3119199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960" y="22288"/>
            <a:ext cx="8382000" cy="766764"/>
          </a:xfrm>
        </p:spPr>
        <p:txBody>
          <a:bodyPr/>
          <a:lstStyle/>
          <a:p>
            <a:r>
              <a:rPr lang="en-US" dirty="0" smtClean="0"/>
              <a:t>Noise </a:t>
            </a:r>
            <a:r>
              <a:rPr lang="en-US" dirty="0" err="1" smtClean="0"/>
              <a:t>Modelling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grpSp>
        <p:nvGrpSpPr>
          <p:cNvPr id="7" name="Group 6"/>
          <p:cNvGrpSpPr/>
          <p:nvPr/>
        </p:nvGrpSpPr>
        <p:grpSpPr>
          <a:xfrm>
            <a:off x="6050431" y="819615"/>
            <a:ext cx="3111209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97985" y="1566380"/>
              <a:ext cx="1952152" cy="176943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Respiratory</a:t>
              </a:r>
              <a:r>
                <a:rPr lang="de-CH" sz="2800" dirty="0" smtClean="0"/>
                <a:t> Response </a:t>
              </a:r>
              <a:r>
                <a:rPr lang="de-CH" sz="2800" dirty="0" err="1" smtClean="0"/>
                <a:t>Function</a:t>
              </a:r>
              <a:endParaRPr lang="de-CH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819615"/>
            <a:ext cx="3069315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RETROspective</a:t>
              </a:r>
              <a:r>
                <a:rPr lang="de-CH" sz="2800" dirty="0" smtClean="0"/>
                <a:t> Image CORrection</a:t>
              </a:r>
              <a:endParaRPr lang="de-CH" sz="2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29400" y="819615"/>
            <a:ext cx="2860946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97985" y="1566381"/>
              <a:ext cx="1952152" cy="176943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Cardiac</a:t>
              </a:r>
              <a:r>
                <a:rPr lang="de-CH" sz="2800" dirty="0" smtClean="0"/>
                <a:t> Response </a:t>
              </a:r>
              <a:r>
                <a:rPr lang="de-CH" sz="2800" dirty="0" err="1" smtClean="0"/>
                <a:t>Function</a:t>
              </a:r>
              <a:endParaRPr lang="de-CH" sz="2000" dirty="0"/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0" y="1738284"/>
            <a:ext cx="2839998" cy="3753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 smtClean="0"/>
              <a:t>Heart Rate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5485946" y="1738284"/>
            <a:ext cx="3669066" cy="13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 smtClean="0"/>
              <a:t>Heart Rate Variability Response Regressor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2928193" y="2232232"/>
            <a:ext cx="2857639" cy="83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 smtClean="0"/>
              <a:t>convolved with CRF</a:t>
            </a:r>
          </a:p>
        </p:txBody>
      </p:sp>
      <p:pic>
        <p:nvPicPr>
          <p:cNvPr id="28" name="Picture 27" descr="CRF_Example_Annelie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6165" r="52158" b="49799"/>
          <a:stretch/>
        </p:blipFill>
        <p:spPr>
          <a:xfrm>
            <a:off x="2" y="2822584"/>
            <a:ext cx="3598508" cy="225807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 bwMode="auto">
          <a:xfrm>
            <a:off x="5997511" y="776211"/>
            <a:ext cx="3146489" cy="981337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0" y="805123"/>
            <a:ext cx="3139874" cy="981337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29" name="Picture 28" descr="CRF_Example_Annelie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" t="51921" r="52088" b="3354"/>
          <a:stretch/>
        </p:blipFill>
        <p:spPr>
          <a:xfrm>
            <a:off x="5439654" y="2769661"/>
            <a:ext cx="3704346" cy="2293351"/>
          </a:xfrm>
          <a:prstGeom prst="rect">
            <a:avLst/>
          </a:prstGeom>
        </p:spPr>
      </p:pic>
      <p:pic>
        <p:nvPicPr>
          <p:cNvPr id="30" name="Picture 29" descr="CRF_Example_Annelie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5" t="7283" r="8560" b="49799"/>
          <a:stretch/>
        </p:blipFill>
        <p:spPr>
          <a:xfrm>
            <a:off x="2537785" y="4322084"/>
            <a:ext cx="3539230" cy="2200735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 bwMode="auto">
          <a:xfrm>
            <a:off x="3792546" y="3334179"/>
            <a:ext cx="1569937" cy="74092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58550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960" y="22288"/>
            <a:ext cx="8382000" cy="766764"/>
          </a:xfrm>
        </p:spPr>
        <p:txBody>
          <a:bodyPr/>
          <a:lstStyle/>
          <a:p>
            <a:r>
              <a:rPr lang="en-US" dirty="0" smtClean="0"/>
              <a:t>Noise </a:t>
            </a:r>
            <a:r>
              <a:rPr lang="en-US" dirty="0" err="1" smtClean="0"/>
              <a:t>Modelling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grpSp>
        <p:nvGrpSpPr>
          <p:cNvPr id="7" name="Group 6"/>
          <p:cNvGrpSpPr/>
          <p:nvPr/>
        </p:nvGrpSpPr>
        <p:grpSpPr>
          <a:xfrm>
            <a:off x="6050431" y="819615"/>
            <a:ext cx="3111209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97985" y="1566380"/>
              <a:ext cx="1952152" cy="176943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Respiratory</a:t>
              </a:r>
              <a:r>
                <a:rPr lang="de-CH" sz="2800" dirty="0" smtClean="0"/>
                <a:t> Response </a:t>
              </a:r>
              <a:r>
                <a:rPr lang="de-CH" sz="2800" dirty="0" err="1" smtClean="0"/>
                <a:t>Function</a:t>
              </a:r>
              <a:endParaRPr lang="de-CH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819615"/>
            <a:ext cx="3069315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RETROspective</a:t>
              </a:r>
              <a:r>
                <a:rPr lang="de-CH" sz="2800" dirty="0" smtClean="0"/>
                <a:t> Image CORrection</a:t>
              </a:r>
              <a:endParaRPr lang="de-CH" sz="2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29400" y="819615"/>
            <a:ext cx="2860946" cy="900000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97985" y="1566381"/>
              <a:ext cx="1952152" cy="176943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800" dirty="0" err="1" smtClean="0"/>
                <a:t>Cardiac</a:t>
              </a:r>
              <a:r>
                <a:rPr lang="de-CH" sz="2800" dirty="0" smtClean="0"/>
                <a:t> Response </a:t>
              </a:r>
              <a:r>
                <a:rPr lang="de-CH" sz="2800" dirty="0" err="1" smtClean="0"/>
                <a:t>Function</a:t>
              </a:r>
              <a:endParaRPr lang="de-CH" sz="2000" dirty="0"/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0" y="1738284"/>
            <a:ext cx="2839998" cy="3753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 smtClean="0"/>
              <a:t>Respiratory Volume per Time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2928193" y="2232232"/>
            <a:ext cx="2857639" cy="83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 smtClean="0"/>
              <a:t>convolved with RRF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-1" y="805123"/>
            <a:ext cx="6015151" cy="981337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3792546" y="3334179"/>
            <a:ext cx="1569937" cy="74092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5715266" y="1738284"/>
            <a:ext cx="3404483" cy="13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 smtClean="0"/>
              <a:t>Respiratory Volume per Time Regressor</a:t>
            </a:r>
          </a:p>
        </p:txBody>
      </p:sp>
      <p:pic>
        <p:nvPicPr>
          <p:cNvPr id="24" name="Picture 23" descr="RVT_Example_Annelie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6853" r="52158" b="50486"/>
          <a:stretch/>
        </p:blipFill>
        <p:spPr>
          <a:xfrm>
            <a:off x="0" y="2910789"/>
            <a:ext cx="3580868" cy="2187505"/>
          </a:xfrm>
          <a:prstGeom prst="rect">
            <a:avLst/>
          </a:prstGeom>
        </p:spPr>
      </p:pic>
      <p:pic>
        <p:nvPicPr>
          <p:cNvPr id="27" name="Picture 26" descr="RVT_Example_Annelie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53766" r="52089" b="3918"/>
          <a:stretch/>
        </p:blipFill>
        <p:spPr>
          <a:xfrm>
            <a:off x="5510214" y="2928431"/>
            <a:ext cx="3633786" cy="2169863"/>
          </a:xfrm>
          <a:prstGeom prst="rect">
            <a:avLst/>
          </a:prstGeom>
        </p:spPr>
      </p:pic>
      <p:pic>
        <p:nvPicPr>
          <p:cNvPr id="31" name="Picture 30" descr="RVT_Example_Annelie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0" t="6853" r="8560" b="50486"/>
          <a:stretch/>
        </p:blipFill>
        <p:spPr>
          <a:xfrm>
            <a:off x="2820024" y="4350994"/>
            <a:ext cx="3503952" cy="21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2407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967344"/>
              </p:ext>
            </p:extLst>
          </p:nvPr>
        </p:nvGraphicFramePr>
        <p:xfrm>
          <a:off x="269874" y="292100"/>
          <a:ext cx="8785225" cy="494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Solution:</a:t>
            </a:r>
            <a:br>
              <a:rPr lang="en-US" dirty="0" smtClean="0"/>
            </a:br>
            <a:r>
              <a:rPr lang="en-US" dirty="0" smtClean="0"/>
              <a:t>Physiological Noise Correction</a:t>
            </a:r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55CD4-2280-4C5E-89AD-1DA67C6986F0}" type="slidenum">
              <a:rPr lang="de-CH" smtClean="0"/>
              <a:pPr/>
              <a:t>23</a:t>
            </a:fld>
            <a:endParaRPr lang="de-CH" dirty="0"/>
          </a:p>
        </p:txBody>
      </p:sp>
      <p:grpSp>
        <p:nvGrpSpPr>
          <p:cNvPr id="7" name="Group 6"/>
          <p:cNvGrpSpPr/>
          <p:nvPr/>
        </p:nvGrpSpPr>
        <p:grpSpPr>
          <a:xfrm>
            <a:off x="203200" y="4185674"/>
            <a:ext cx="2120900" cy="1237226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 smtClean="0"/>
                <a:t>Peripheral Devices</a:t>
              </a:r>
              <a:endParaRPr lang="de-CH" sz="2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90800" y="4442780"/>
            <a:ext cx="4305300" cy="723014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3200" dirty="0" smtClean="0"/>
                <a:t>PhysIO Toolbox</a:t>
              </a:r>
              <a:endParaRPr lang="de-CH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96770" y="4442780"/>
            <a:ext cx="1493107" cy="723014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3200" dirty="0" smtClean="0"/>
                <a:t>SPM</a:t>
              </a:r>
              <a:endParaRPr lang="de-CH" sz="24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7909" y="5590684"/>
            <a:ext cx="41821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ECG, PPU	</a:t>
            </a:r>
            <a:r>
              <a:rPr lang="en-US" sz="2000" dirty="0" smtClean="0">
                <a:latin typeface="+mn-lt"/>
                <a:sym typeface="Symbol"/>
              </a:rPr>
              <a:t></a:t>
            </a:r>
            <a:r>
              <a:rPr lang="en-US" sz="2000" dirty="0" smtClean="0">
                <a:latin typeface="+mn-lt"/>
              </a:rPr>
              <a:t>  	Cardiac cycle</a:t>
            </a:r>
          </a:p>
          <a:p>
            <a:r>
              <a:rPr lang="en-US" sz="2000" dirty="0" smtClean="0">
                <a:latin typeface="+mn-lt"/>
              </a:rPr>
              <a:t>Breathing belt	</a:t>
            </a:r>
            <a:r>
              <a:rPr lang="en-US" sz="2000" dirty="0" smtClean="0">
                <a:latin typeface="+mn-lt"/>
                <a:sym typeface="Symbol"/>
              </a:rPr>
              <a:t> 	Respiratory cycle</a:t>
            </a:r>
            <a:endParaRPr lang="en-US" sz="2000" dirty="0" smtClean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70808" y="5498396"/>
            <a:ext cx="1235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Confound </a:t>
            </a:r>
            <a:r>
              <a:rPr lang="en-US" sz="2000" dirty="0" err="1" smtClean="0">
                <a:latin typeface="+mn-lt"/>
              </a:rPr>
              <a:t>regressors</a:t>
            </a:r>
            <a:endParaRPr lang="de-CH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598887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</a:t>
            </a:r>
            <a:r>
              <a:rPr lang="en-US" dirty="0" err="1" smtClean="0"/>
              <a:t>PhysIO</a:t>
            </a:r>
            <a:r>
              <a:rPr lang="en-US" dirty="0" smtClean="0"/>
              <a:t> Toolbox</a:t>
            </a:r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55CD4-2280-4C5E-89AD-1DA67C6986F0}" type="slidenum">
              <a:rPr lang="de-CH" smtClean="0"/>
              <a:pPr/>
              <a:t>24</a:t>
            </a:fld>
            <a:endParaRPr lang="de-CH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792744"/>
              </p:ext>
            </p:extLst>
          </p:nvPr>
        </p:nvGraphicFramePr>
        <p:xfrm>
          <a:off x="0" y="494169"/>
          <a:ext cx="9042399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794690" y="4836256"/>
            <a:ext cx="4246513" cy="1428450"/>
            <a:chOff x="2263" y="1470659"/>
            <a:chExt cx="2143596" cy="1960880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000" dirty="0" smtClean="0"/>
                <a:t>Check Influence of Physiological Noise (Correction) on Data</a:t>
              </a: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bg1"/>
                </a:buClr>
                <a:buSzPct val="100000"/>
                <a:buFont typeface="Arial" pitchFamily="34" charset="0"/>
                <a:buChar char="•"/>
              </a:pPr>
              <a:r>
                <a:rPr lang="en-US" dirty="0" smtClean="0"/>
                <a:t>SPM</a:t>
              </a:r>
              <a:endParaRPr lang="de-CH" dirty="0" smtClean="0"/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bg1"/>
                </a:buClr>
                <a:buSzPct val="100000"/>
                <a:buFont typeface="Arial" pitchFamily="34" charset="0"/>
                <a:buChar char="•"/>
              </a:pPr>
              <a:r>
                <a:rPr lang="de-CH" dirty="0" smtClean="0"/>
                <a:t>F-contrast on 1st and second level</a:t>
              </a:r>
              <a:endParaRPr lang="de-CH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7470" y="5188974"/>
            <a:ext cx="1493107" cy="723014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3200" dirty="0" smtClean="0"/>
                <a:t>Finally:</a:t>
              </a:r>
              <a:endParaRPr lang="de-CH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7442147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698280"/>
              </p:ext>
            </p:extLst>
          </p:nvPr>
        </p:nvGraphicFramePr>
        <p:xfrm>
          <a:off x="35625" y="451273"/>
          <a:ext cx="9042399" cy="173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485" y="173772"/>
            <a:ext cx="6860712" cy="766764"/>
          </a:xfrm>
        </p:spPr>
        <p:txBody>
          <a:bodyPr/>
          <a:lstStyle/>
          <a:p>
            <a:r>
              <a:rPr lang="en-US" dirty="0" smtClean="0"/>
              <a:t>Workflow </a:t>
            </a:r>
            <a:r>
              <a:rPr lang="en-US" dirty="0" err="1" smtClean="0"/>
              <a:t>PhysIO</a:t>
            </a:r>
            <a:r>
              <a:rPr lang="en-US" dirty="0" smtClean="0"/>
              <a:t> Toolbox</a:t>
            </a:r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55CD4-2280-4C5E-89AD-1DA67C6986F0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401919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610513"/>
              </p:ext>
            </p:extLst>
          </p:nvPr>
        </p:nvGraphicFramePr>
        <p:xfrm>
          <a:off x="35625" y="451273"/>
          <a:ext cx="9042399" cy="173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485" y="173772"/>
            <a:ext cx="6860712" cy="766764"/>
          </a:xfrm>
        </p:spPr>
        <p:txBody>
          <a:bodyPr/>
          <a:lstStyle/>
          <a:p>
            <a:r>
              <a:rPr lang="en-US" dirty="0" smtClean="0"/>
              <a:t>Workflow </a:t>
            </a:r>
            <a:r>
              <a:rPr lang="en-US" dirty="0" err="1" smtClean="0"/>
              <a:t>PhysIO</a:t>
            </a:r>
            <a:r>
              <a:rPr lang="en-US" dirty="0" smtClean="0"/>
              <a:t> Toolbox</a:t>
            </a:r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55CD4-2280-4C5E-89AD-1DA67C6986F0}" type="slidenum">
              <a:rPr lang="de-CH" smtClean="0"/>
              <a:pPr/>
              <a:t>26</a:t>
            </a:fld>
            <a:endParaRPr lang="de-CH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220687" y="843148"/>
            <a:ext cx="6911438" cy="9144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68123" y="1932470"/>
            <a:ext cx="4068812" cy="3456384"/>
            <a:chOff x="5004048" y="980728"/>
            <a:chExt cx="4068812" cy="345638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980728"/>
              <a:ext cx="3600000" cy="31862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5647321" y="1052736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SCANPHYSLOG.log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36350" y="4005064"/>
              <a:ext cx="2236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One line every 2 </a:t>
              </a:r>
              <a:r>
                <a:rPr lang="en-US" i="1" dirty="0" err="1" smtClean="0"/>
                <a:t>ms</a:t>
              </a:r>
              <a:endParaRPr lang="de-CH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16216" y="3934410"/>
              <a:ext cx="677108" cy="502702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z="3200" b="1" dirty="0" smtClean="0"/>
                <a:t>…</a:t>
              </a:r>
              <a:endParaRPr lang="de-CH" sz="3200" b="1" dirty="0"/>
            </a:p>
          </p:txBody>
        </p:sp>
      </p:grp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0" r="8149"/>
          <a:stretch/>
        </p:blipFill>
        <p:spPr bwMode="auto">
          <a:xfrm>
            <a:off x="1487171" y="1968853"/>
            <a:ext cx="7656829" cy="4552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94520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6085780"/>
              </p:ext>
            </p:extLst>
          </p:nvPr>
        </p:nvGraphicFramePr>
        <p:xfrm>
          <a:off x="35625" y="451273"/>
          <a:ext cx="9042399" cy="173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485" y="173772"/>
            <a:ext cx="6860712" cy="766764"/>
          </a:xfrm>
        </p:spPr>
        <p:txBody>
          <a:bodyPr/>
          <a:lstStyle/>
          <a:p>
            <a:r>
              <a:rPr lang="en-US" dirty="0" smtClean="0"/>
              <a:t>Workflow </a:t>
            </a:r>
            <a:r>
              <a:rPr lang="en-US" dirty="0" err="1" smtClean="0"/>
              <a:t>PhysIO</a:t>
            </a:r>
            <a:r>
              <a:rPr lang="en-US" dirty="0" smtClean="0"/>
              <a:t> Toolbox</a:t>
            </a:r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55CD4-2280-4C5E-89AD-1DA67C6986F0}" type="slidenum">
              <a:rPr lang="de-CH" smtClean="0"/>
              <a:pPr/>
              <a:t>27</a:t>
            </a:fld>
            <a:endParaRPr lang="de-CH" dirty="0"/>
          </a:p>
        </p:txBody>
      </p:sp>
      <p:sp>
        <p:nvSpPr>
          <p:cNvPr id="7" name="Rectangle 6"/>
          <p:cNvSpPr/>
          <p:nvPr/>
        </p:nvSpPr>
        <p:spPr bwMode="auto">
          <a:xfrm>
            <a:off x="0" y="843148"/>
            <a:ext cx="2232561" cy="9144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463142" y="857003"/>
            <a:ext cx="4692733" cy="9144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657" y="1908542"/>
            <a:ext cx="5414588" cy="268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-252532" y="4853501"/>
            <a:ext cx="2438162" cy="150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100">
                <a:solidFill>
                  <a:schemeClr val="tx1"/>
                </a:solidFill>
                <a:latin typeface="Calibri" pitchFamily="34" charset="0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dirty="0" err="1" smtClean="0">
                <a:latin typeface="+mn-lt"/>
              </a:rPr>
              <a:t>Misdetectedheartbeats</a:t>
            </a:r>
            <a:endParaRPr lang="de-CH" dirty="0">
              <a:latin typeface="+mn-lt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96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8" t="9404" r="4982" b="25179"/>
          <a:stretch/>
        </p:blipFill>
        <p:spPr bwMode="auto">
          <a:xfrm>
            <a:off x="2120040" y="4838780"/>
            <a:ext cx="6910009" cy="118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5"/>
          <p:cNvSpPr txBox="1">
            <a:spLocks/>
          </p:cNvSpPr>
          <p:nvPr/>
        </p:nvSpPr>
        <p:spPr bwMode="auto">
          <a:xfrm>
            <a:off x="4667003" y="2072696"/>
            <a:ext cx="4346368" cy="150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100">
                <a:solidFill>
                  <a:schemeClr val="tx1"/>
                </a:solidFill>
                <a:latin typeface="Calibri" pitchFamily="34" charset="0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dirty="0" smtClean="0">
                <a:latin typeface="+mn-lt"/>
              </a:rPr>
              <a:t>Align scan timing to physiological time series</a:t>
            </a:r>
            <a:endParaRPr lang="de-CH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185595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728152"/>
              </p:ext>
            </p:extLst>
          </p:nvPr>
        </p:nvGraphicFramePr>
        <p:xfrm>
          <a:off x="35625" y="451273"/>
          <a:ext cx="9042399" cy="173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485" y="173772"/>
            <a:ext cx="6860712" cy="766764"/>
          </a:xfrm>
        </p:spPr>
        <p:txBody>
          <a:bodyPr/>
          <a:lstStyle/>
          <a:p>
            <a:r>
              <a:rPr lang="en-US" dirty="0" smtClean="0"/>
              <a:t>Workflow </a:t>
            </a:r>
            <a:r>
              <a:rPr lang="en-US" dirty="0" err="1" smtClean="0"/>
              <a:t>PhysIO</a:t>
            </a:r>
            <a:r>
              <a:rPr lang="en-US" dirty="0" smtClean="0"/>
              <a:t> Toolbox</a:t>
            </a:r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55CD4-2280-4C5E-89AD-1DA67C6986F0}" type="slidenum">
              <a:rPr lang="de-CH" smtClean="0"/>
              <a:pPr/>
              <a:t>28</a:t>
            </a:fld>
            <a:endParaRPr lang="de-CH" dirty="0"/>
          </a:p>
        </p:txBody>
      </p:sp>
      <p:sp>
        <p:nvSpPr>
          <p:cNvPr id="7" name="Rectangle 6"/>
          <p:cNvSpPr/>
          <p:nvPr/>
        </p:nvSpPr>
        <p:spPr bwMode="auto">
          <a:xfrm>
            <a:off x="0" y="843148"/>
            <a:ext cx="4488873" cy="9144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899564" y="857003"/>
            <a:ext cx="2256311" cy="9144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00" y="2631404"/>
            <a:ext cx="4504294" cy="2235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1939"/>
            <a:ext cx="4600417" cy="211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5"/>
          <p:cNvSpPr txBox="1">
            <a:spLocks/>
          </p:cNvSpPr>
          <p:nvPr/>
        </p:nvSpPr>
        <p:spPr bwMode="auto">
          <a:xfrm>
            <a:off x="89872" y="1891086"/>
            <a:ext cx="7937847" cy="84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100">
                <a:solidFill>
                  <a:schemeClr val="tx1"/>
                </a:solidFill>
                <a:latin typeface="Calibri" pitchFamily="34" charset="0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dirty="0" smtClean="0">
                <a:latin typeface="+mn-lt"/>
              </a:rPr>
              <a:t>Cardiac &amp; respiratory </a:t>
            </a:r>
            <a:r>
              <a:rPr lang="en-US" dirty="0">
                <a:latin typeface="+mn-lt"/>
              </a:rPr>
              <a:t>p</a:t>
            </a:r>
            <a:r>
              <a:rPr lang="en-US" dirty="0" smtClean="0">
                <a:latin typeface="+mn-lt"/>
              </a:rPr>
              <a:t>hase estimation</a:t>
            </a:r>
            <a:endParaRPr lang="de-CH" dirty="0">
              <a:latin typeface="+mn-lt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 bwMode="auto">
          <a:xfrm>
            <a:off x="242272" y="4948171"/>
            <a:ext cx="8106081" cy="84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100">
                <a:solidFill>
                  <a:schemeClr val="tx1"/>
                </a:solidFill>
                <a:latin typeface="Calibri" pitchFamily="34" charset="0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dirty="0" err="1" smtClean="0">
                <a:latin typeface="+mn-lt"/>
              </a:rPr>
              <a:t>Regressors</a:t>
            </a:r>
            <a:r>
              <a:rPr lang="en-US" dirty="0" smtClean="0">
                <a:latin typeface="+mn-lt"/>
              </a:rPr>
              <a:t> via Fourier expansion of phases: </a:t>
            </a:r>
            <a:r>
              <a:rPr lang="en-US" dirty="0" err="1" smtClean="0">
                <a:latin typeface="+mn-lt"/>
              </a:rPr>
              <a:t>RETROspective</a:t>
            </a:r>
            <a:r>
              <a:rPr lang="en-US" dirty="0" smtClean="0">
                <a:latin typeface="+mn-lt"/>
              </a:rPr>
              <a:t> Image </a:t>
            </a:r>
            <a:r>
              <a:rPr lang="en-US" dirty="0" err="1" smtClean="0">
                <a:latin typeface="+mn-lt"/>
              </a:rPr>
              <a:t>CORrection</a:t>
            </a:r>
            <a:r>
              <a:rPr lang="en-US" dirty="0" smtClean="0">
                <a:latin typeface="+mn-lt"/>
              </a:rPr>
              <a:t> (RETROICOR)</a:t>
            </a:r>
            <a:endParaRPr lang="de-CH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374820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3219559"/>
              </p:ext>
            </p:extLst>
          </p:nvPr>
        </p:nvGraphicFramePr>
        <p:xfrm>
          <a:off x="35625" y="451273"/>
          <a:ext cx="9042399" cy="173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485" y="173772"/>
            <a:ext cx="6860712" cy="766764"/>
          </a:xfrm>
        </p:spPr>
        <p:txBody>
          <a:bodyPr/>
          <a:lstStyle/>
          <a:p>
            <a:r>
              <a:rPr lang="en-US" dirty="0" smtClean="0"/>
              <a:t>Workflow </a:t>
            </a:r>
            <a:r>
              <a:rPr lang="en-US" dirty="0" err="1" smtClean="0"/>
              <a:t>PhysIO</a:t>
            </a:r>
            <a:r>
              <a:rPr lang="en-US" dirty="0" smtClean="0"/>
              <a:t> Toolbox</a:t>
            </a:r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55CD4-2280-4C5E-89AD-1DA67C6986F0}" type="slidenum">
              <a:rPr lang="de-CH" smtClean="0"/>
              <a:pPr/>
              <a:t>29</a:t>
            </a:fld>
            <a:endParaRPr lang="de-CH" dirty="0"/>
          </a:p>
        </p:txBody>
      </p:sp>
      <p:sp>
        <p:nvSpPr>
          <p:cNvPr id="7" name="Rectangle 6"/>
          <p:cNvSpPr/>
          <p:nvPr/>
        </p:nvSpPr>
        <p:spPr bwMode="auto">
          <a:xfrm>
            <a:off x="-23688" y="843148"/>
            <a:ext cx="6911438" cy="9144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6265" y="1546030"/>
            <a:ext cx="10147262" cy="5037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t="4211" r="46255" b="7544"/>
          <a:stretch/>
        </p:blipFill>
        <p:spPr bwMode="auto">
          <a:xfrm>
            <a:off x="1817527" y="1217952"/>
            <a:ext cx="5168426" cy="502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4092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23541"/>
            <a:ext cx="8382000" cy="766764"/>
          </a:xfrm>
        </p:spPr>
        <p:txBody>
          <a:bodyPr/>
          <a:lstStyle/>
          <a:p>
            <a:r>
              <a:rPr lang="en-US" dirty="0" smtClean="0"/>
              <a:t>fMRI = Acquiring Movies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9294" y="1487683"/>
            <a:ext cx="2902145" cy="467836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 smtClean="0"/>
              <a:t>…of three-dimensional Blood Oxygen-Level </a:t>
            </a:r>
            <a:r>
              <a:rPr lang="en-US" sz="2400" dirty="0"/>
              <a:t>D</a:t>
            </a:r>
            <a:r>
              <a:rPr lang="en-US" sz="2400" dirty="0" smtClean="0"/>
              <a:t>ependent (BOLD) contrast images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7553"/>
          <a:stretch/>
        </p:blipFill>
        <p:spPr>
          <a:xfrm>
            <a:off x="222426" y="1540458"/>
            <a:ext cx="2844297" cy="2629491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121422" y="4645060"/>
            <a:ext cx="2573570" cy="869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R</a:t>
            </a:r>
            <a:r>
              <a:rPr lang="en-US" sz="2400" dirty="0" smtClean="0"/>
              <a:t>un/Session: Time Series of Images</a:t>
            </a:r>
            <a:endParaRPr lang="en-US" sz="2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129529" y="1471499"/>
            <a:ext cx="4081356" cy="2772630"/>
            <a:chOff x="2129529" y="1471499"/>
            <a:chExt cx="4081356" cy="2772630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3" t="11665" r="4014" b="40944"/>
            <a:stretch/>
          </p:blipFill>
          <p:spPr bwMode="auto">
            <a:xfrm>
              <a:off x="3545318" y="1471499"/>
              <a:ext cx="2665567" cy="2757122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Connector 19"/>
            <p:cNvCxnSpPr/>
            <p:nvPr/>
          </p:nvCxnSpPr>
          <p:spPr bwMode="auto">
            <a:xfrm flipV="1">
              <a:off x="2129529" y="1486988"/>
              <a:ext cx="1401840" cy="690308"/>
            </a:xfrm>
            <a:prstGeom prst="line">
              <a:avLst/>
            </a:prstGeom>
            <a:noFill/>
            <a:ln w="38100" cap="flat" cmpd="sng" algn="ctr">
              <a:solidFill>
                <a:srgbClr val="F5A85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2129529" y="2215779"/>
              <a:ext cx="1386352" cy="2028350"/>
            </a:xfrm>
            <a:prstGeom prst="line">
              <a:avLst/>
            </a:prstGeom>
            <a:noFill/>
            <a:ln w="38100" cap="flat" cmpd="sng" algn="ctr">
              <a:solidFill>
                <a:srgbClr val="F5A85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3110694" y="1456011"/>
            <a:ext cx="2168679" cy="3195993"/>
            <a:chOff x="3110694" y="1456011"/>
            <a:chExt cx="2168679" cy="3195993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 flipV="1">
              <a:off x="3402501" y="1456011"/>
              <a:ext cx="2484" cy="134509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>
              <a:off x="3562346" y="4306085"/>
              <a:ext cx="1239077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4876387" y="2850069"/>
              <a:ext cx="2484" cy="134509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940819" y="3252797"/>
              <a:ext cx="338554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y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78053" y="4241635"/>
              <a:ext cx="338554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x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0694" y="1887218"/>
              <a:ext cx="338554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z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141673" y="4635990"/>
            <a:ext cx="5500888" cy="2009178"/>
            <a:chOff x="3141673" y="4635990"/>
            <a:chExt cx="5500888" cy="2009178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4" t="34579" r="48984" b="40945"/>
            <a:stretch>
              <a:fillRect/>
            </a:stretch>
          </p:blipFill>
          <p:spPr bwMode="auto">
            <a:xfrm>
              <a:off x="7424486" y="4635990"/>
              <a:ext cx="1189892" cy="1423987"/>
            </a:xfrm>
            <a:prstGeom prst="rect">
              <a:avLst/>
            </a:prstGeom>
            <a:noFill/>
            <a:ln w="28575">
              <a:solidFill>
                <a:srgbClr val="F5A85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4" t="34579" r="48984" b="40945"/>
            <a:stretch>
              <a:fillRect/>
            </a:stretch>
          </p:blipFill>
          <p:spPr bwMode="auto">
            <a:xfrm>
              <a:off x="4553668" y="4674724"/>
              <a:ext cx="1189892" cy="1423988"/>
            </a:xfrm>
            <a:prstGeom prst="rect">
              <a:avLst/>
            </a:prstGeom>
            <a:noFill/>
            <a:ln w="28575">
              <a:solidFill>
                <a:srgbClr val="F5A85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4" t="34579" r="48984" b="40945"/>
            <a:stretch>
              <a:fillRect/>
            </a:stretch>
          </p:blipFill>
          <p:spPr bwMode="auto">
            <a:xfrm>
              <a:off x="3145091" y="4681368"/>
              <a:ext cx="1189892" cy="1423988"/>
            </a:xfrm>
            <a:prstGeom prst="rect">
              <a:avLst/>
            </a:prstGeom>
            <a:noFill/>
            <a:ln w="28575">
              <a:solidFill>
                <a:srgbClr val="F5A85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102453" y="5173506"/>
              <a:ext cx="800219" cy="471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/>
                <a:t>…</a:t>
              </a:r>
              <a:endParaRPr lang="en-US" sz="4800" dirty="0"/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 flipV="1">
              <a:off x="3141673" y="6180327"/>
              <a:ext cx="5500888" cy="1299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232105" y="6128870"/>
              <a:ext cx="94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2"/>
                  </a:solidFill>
                </a:rPr>
                <a:t>scan 1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9356" y="6234799"/>
              <a:ext cx="76610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time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04434" y="6141864"/>
              <a:ext cx="9829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2"/>
                  </a:solidFill>
                </a:rPr>
                <a:t>scan N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 bwMode="auto">
          <a:xfrm>
            <a:off x="4925330" y="4569418"/>
            <a:ext cx="1006749" cy="3872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rPr>
              <a:t>Task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6940097" y="4582412"/>
            <a:ext cx="1009235" cy="3872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rPr>
              <a:t>Task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5932079" y="4781280"/>
            <a:ext cx="1001779" cy="3872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rPr>
              <a:t>No Task</a:t>
            </a:r>
          </a:p>
        </p:txBody>
      </p:sp>
      <p:sp>
        <p:nvSpPr>
          <p:cNvPr id="35" name="Date Placeholder 3"/>
          <p:cNvSpPr>
            <a:spLocks noGrp="1"/>
          </p:cNvSpPr>
          <p:nvPr>
            <p:ph type="dt" sz="half" idx="10"/>
          </p:nvPr>
        </p:nvSpPr>
        <p:spPr>
          <a:xfrm>
            <a:off x="292100" y="6635750"/>
            <a:ext cx="1822450" cy="457200"/>
          </a:xfrm>
        </p:spPr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 dirty="0"/>
          </a:p>
        </p:txBody>
      </p:sp>
      <p:sp>
        <p:nvSpPr>
          <p:cNvPr id="3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204075" y="6635750"/>
            <a:ext cx="1638300" cy="457200"/>
          </a:xfrm>
        </p:spPr>
        <p:txBody>
          <a:bodyPr/>
          <a:lstStyle/>
          <a:p>
            <a:fld id="{B69F85DD-1765-4155-BE31-DCDCF098BC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2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13502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45" grpId="0" animBg="1"/>
      <p:bldP spid="52" grpId="0" animBg="1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Check: SPM F-contrasts</a:t>
            </a:r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55CD4-2280-4C5E-89AD-1DA67C6986F0}" type="slidenum">
              <a:rPr lang="de-CH" smtClean="0"/>
              <a:pPr/>
              <a:t>30</a:t>
            </a:fld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1408"/>
          <a:stretch/>
        </p:blipFill>
        <p:spPr bwMode="auto">
          <a:xfrm>
            <a:off x="89818" y="1675683"/>
            <a:ext cx="2243767" cy="31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 t="1021"/>
          <a:stretch/>
        </p:blipFill>
        <p:spPr bwMode="auto">
          <a:xfrm>
            <a:off x="2357383" y="1676151"/>
            <a:ext cx="2196000" cy="313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95908" y="5020549"/>
            <a:ext cx="4246513" cy="1428450"/>
            <a:chOff x="2263" y="1470659"/>
            <a:chExt cx="2143596" cy="1960880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2000" dirty="0" smtClean="0"/>
                <a:t>Check Influence of Physiological Noise (Correction) on Data</a:t>
              </a: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bg1"/>
                </a:buClr>
                <a:buSzPct val="100000"/>
                <a:buFont typeface="Arial" pitchFamily="34" charset="0"/>
                <a:buChar char="•"/>
              </a:pPr>
              <a:r>
                <a:rPr lang="en-US" dirty="0" smtClean="0"/>
                <a:t>SPM</a:t>
              </a:r>
              <a:endParaRPr lang="de-CH" dirty="0" smtClean="0"/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bg1"/>
                </a:buClr>
                <a:buSzPct val="100000"/>
                <a:buFont typeface="Arial" pitchFamily="34" charset="0"/>
                <a:buChar char="•"/>
              </a:pPr>
              <a:r>
                <a:rPr lang="de-CH" dirty="0" smtClean="0"/>
                <a:t>F-contrast on 1st and second level</a:t>
              </a:r>
              <a:endParaRPr lang="de-CH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98688" y="5373267"/>
            <a:ext cx="1493107" cy="723014"/>
            <a:chOff x="2263" y="1470659"/>
            <a:chExt cx="2143596" cy="1960880"/>
          </a:xfrm>
          <a:solidFill>
            <a:srgbClr val="FF9900"/>
          </a:solidFill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2263" y="1470659"/>
              <a:ext cx="2143596" cy="19608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97985" y="1566381"/>
              <a:ext cx="1952152" cy="176943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CH" sz="3200" dirty="0" smtClean="0"/>
                <a:t>Finally:</a:t>
              </a:r>
              <a:endParaRPr lang="de-CH" sz="24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-450758" y="1299932"/>
            <a:ext cx="1798389" cy="389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</a:rPr>
              <a:t>Cardiac 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</a:rPr>
              <a:t>regressors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75783" y="1306148"/>
            <a:ext cx="2134118" cy="389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</a:rPr>
              <a:t>Respiratory regressors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t="1083" b="1"/>
          <a:stretch/>
        </p:blipFill>
        <p:spPr bwMode="auto">
          <a:xfrm>
            <a:off x="4587952" y="1675683"/>
            <a:ext cx="2215166" cy="31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/>
          <a:stretch/>
        </p:blipFill>
        <p:spPr bwMode="auto">
          <a:xfrm>
            <a:off x="6842348" y="1675683"/>
            <a:ext cx="2197563" cy="31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073257" y="1306156"/>
            <a:ext cx="2082621" cy="389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</a:rPr>
              <a:t>Cardiac x Respiratory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299798" y="1312372"/>
            <a:ext cx="2050061" cy="389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</a:rPr>
              <a:t>Movement regressors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005744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Lars Kasper: A Toolbox to Correct Physiological Noise in fMRI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555CD4-2280-4C5E-89AD-1DA67C6986F0}" type="slidenum">
              <a:rPr lang="de-CH" smtClean="0"/>
              <a:pPr/>
              <a:t>31</a:t>
            </a:fld>
            <a:endParaRPr lang="de-C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9485" y="1219252"/>
            <a:ext cx="8382000" cy="4940788"/>
          </a:xfrm>
        </p:spPr>
        <p:txBody>
          <a:bodyPr/>
          <a:lstStyle/>
          <a:p>
            <a:pPr marL="96838" lvl="4">
              <a:spcAft>
                <a:spcPts val="1200"/>
              </a:spcAft>
            </a:pPr>
            <a:r>
              <a:rPr lang="de-CH" sz="1200" b="1" dirty="0">
                <a:latin typeface="+mj-lt"/>
              </a:rPr>
              <a:t>Birn</a:t>
            </a:r>
            <a:r>
              <a:rPr lang="de-CH" sz="1200" dirty="0">
                <a:latin typeface="+mj-lt"/>
              </a:rPr>
              <a:t>, Rasmus M., Jason B. Diamond, Monica A. Smith, and Peter A. Bandettini. 2006. “Separating Respiratory-variation-related Fluctuations from Neuronal-activity-related Fluctuations in fMRI.” NeuroImage 31 (4) (July 15): 1536–1548. doi:10.1016/j.neuroimage.2006.02.048.</a:t>
            </a:r>
          </a:p>
          <a:p>
            <a:pPr marL="96838" lvl="4">
              <a:spcAft>
                <a:spcPts val="1200"/>
              </a:spcAft>
            </a:pPr>
            <a:r>
              <a:rPr lang="de-CH" sz="1200" b="1" dirty="0">
                <a:latin typeface="+mj-lt"/>
              </a:rPr>
              <a:t>Glover</a:t>
            </a:r>
            <a:r>
              <a:rPr lang="de-CH" sz="1200" dirty="0">
                <a:latin typeface="+mj-lt"/>
              </a:rPr>
              <a:t>, G H, T Q Li, and D Ress. 2000. “Image-based Method for Retrospective Correction of Physiological Motion Effects in fMRI: RETROICOR.” Magnetic Resonance in Medicine: Official Journal of the Society of Magnetic Resonance in Medicine / Society of Magnetic Resonance in Medicine 44 (1) (July): 162–7. </a:t>
            </a:r>
            <a:endParaRPr lang="de-CH" sz="1200" dirty="0" smtClean="0">
              <a:latin typeface="+mj-lt"/>
            </a:endParaRPr>
          </a:p>
          <a:p>
            <a:pPr marL="96838" lvl="4">
              <a:spcAft>
                <a:spcPts val="1200"/>
              </a:spcAft>
            </a:pPr>
            <a:r>
              <a:rPr lang="de-CH" sz="1200" b="1" dirty="0" smtClean="0">
                <a:latin typeface="+mj-lt"/>
              </a:rPr>
              <a:t>Harvey</a:t>
            </a:r>
            <a:r>
              <a:rPr lang="de-CH" sz="1200" dirty="0">
                <a:latin typeface="+mj-lt"/>
              </a:rPr>
              <a:t>, Ann K., Kyle T.S. Pattinson, Jonathan C.W. Brooks, Stephen D. Mayhew, Mark Jenkinson, and Richard G. Wise. 2008. “Brainstem Functional Magnetic Resonance Imaging: Disentangling Signal from Physiological Noise.” Journal of Magnetic Resonance Imaging 28 (6): 1337–1344. doi:10.1002/jmri.21623.</a:t>
            </a:r>
          </a:p>
          <a:p>
            <a:pPr marL="96838" lvl="4">
              <a:spcAft>
                <a:spcPts val="1200"/>
              </a:spcAft>
            </a:pPr>
            <a:r>
              <a:rPr lang="de-CH" sz="1200" b="1" dirty="0">
                <a:latin typeface="+mj-lt"/>
              </a:rPr>
              <a:t>Hutton</a:t>
            </a:r>
            <a:r>
              <a:rPr lang="de-CH" sz="1200" dirty="0">
                <a:latin typeface="+mj-lt"/>
              </a:rPr>
              <a:t>, C., O. Josephs, J. Stadler, E. Featherstone, A. Reid, O. Speck, J. Bernarding, and N. Weiskopf. 2011. “The Impact of Physiological Noise Correction on fMRI at 7 T.” NeuroImage 57 (1) (July 1): 101–112. doi:10.1016/j.neuroimage.2011.04.018.</a:t>
            </a:r>
          </a:p>
          <a:p>
            <a:pPr marL="96838" lvl="4">
              <a:spcAft>
                <a:spcPts val="1200"/>
              </a:spcAft>
            </a:pPr>
            <a:r>
              <a:rPr lang="de-CH" sz="1200" b="1" dirty="0">
                <a:latin typeface="+mj-lt"/>
              </a:rPr>
              <a:t>Josephs</a:t>
            </a:r>
            <a:r>
              <a:rPr lang="de-CH" sz="1200" dirty="0">
                <a:latin typeface="+mj-lt"/>
              </a:rPr>
              <a:t>, O., Howseman, A.M., Friston, K., Turner, R., 1997. “Physiological noise modelling for multi-slice EPI fMRI using SPM.” Proceedings of the 5th Annual Meeting of ISMRM, Vancouver, Canada, p. 1682</a:t>
            </a:r>
          </a:p>
          <a:p>
            <a:pPr marL="96838" lvl="4">
              <a:spcAft>
                <a:spcPts val="1200"/>
              </a:spcAft>
            </a:pPr>
            <a:r>
              <a:rPr lang="de-CH" sz="1200" b="1" dirty="0">
                <a:latin typeface="+mj-lt"/>
              </a:rPr>
              <a:t>Kasper</a:t>
            </a:r>
            <a:r>
              <a:rPr lang="de-CH" sz="1200" dirty="0">
                <a:latin typeface="+mj-lt"/>
              </a:rPr>
              <a:t>, Lars, Sarah Marti, S. Johanna Vannesjö, Chloe Hutton, Ray Dolan, Nikolaus Weiskopf, Klaas Enno Stephan, and Klaas Paul Prüssmann. 2009. “Cardiac Artefact Correction for Human Brainstem fMRI at 7 Tesla.” In Proc. Org. Hum. Brain Mapping 15, 395. San Francisco.</a:t>
            </a:r>
          </a:p>
          <a:p>
            <a:pPr marL="96838" lvl="4"/>
            <a:endParaRPr lang="de-CH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723940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2949" t="6227" r="5269"/>
          <a:stretch/>
        </p:blipFill>
        <p:spPr>
          <a:xfrm>
            <a:off x="4119930" y="1270143"/>
            <a:ext cx="4956308" cy="318793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25630"/>
          <a:stretch/>
        </p:blipFill>
        <p:spPr>
          <a:xfrm>
            <a:off x="3986092" y="1254654"/>
            <a:ext cx="5400000" cy="2395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23541"/>
            <a:ext cx="8382000" cy="766764"/>
          </a:xfrm>
        </p:spPr>
        <p:txBody>
          <a:bodyPr/>
          <a:lstStyle/>
          <a:p>
            <a:r>
              <a:rPr lang="en-US" dirty="0" smtClean="0"/>
              <a:t>fMRI = Acquiring Movies</a:t>
            </a:r>
            <a:endParaRPr lang="de-CH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121422" y="4645060"/>
            <a:ext cx="2573570" cy="869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R</a:t>
            </a:r>
            <a:r>
              <a:rPr lang="en-US" sz="2400" dirty="0" smtClean="0"/>
              <a:t>un/Session: Time Series of Images</a:t>
            </a:r>
            <a:endParaRPr lang="en-US" sz="24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3141673" y="4635990"/>
            <a:ext cx="5500888" cy="2009178"/>
            <a:chOff x="3141673" y="4635990"/>
            <a:chExt cx="5500888" cy="2009178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4" t="34579" r="48984" b="40945"/>
            <a:stretch>
              <a:fillRect/>
            </a:stretch>
          </p:blipFill>
          <p:spPr bwMode="auto">
            <a:xfrm>
              <a:off x="7424486" y="4635990"/>
              <a:ext cx="1189892" cy="1423987"/>
            </a:xfrm>
            <a:prstGeom prst="rect">
              <a:avLst/>
            </a:prstGeom>
            <a:noFill/>
            <a:ln w="28575">
              <a:solidFill>
                <a:srgbClr val="F5A85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4" t="34579" r="48984" b="40945"/>
            <a:stretch>
              <a:fillRect/>
            </a:stretch>
          </p:blipFill>
          <p:spPr bwMode="auto">
            <a:xfrm>
              <a:off x="4553668" y="4674724"/>
              <a:ext cx="1189892" cy="1423988"/>
            </a:xfrm>
            <a:prstGeom prst="rect">
              <a:avLst/>
            </a:prstGeom>
            <a:noFill/>
            <a:ln w="28575">
              <a:solidFill>
                <a:srgbClr val="F5A85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4" t="34579" r="48984" b="40945"/>
            <a:stretch>
              <a:fillRect/>
            </a:stretch>
          </p:blipFill>
          <p:spPr bwMode="auto">
            <a:xfrm>
              <a:off x="3145091" y="4681368"/>
              <a:ext cx="1189892" cy="1423988"/>
            </a:xfrm>
            <a:prstGeom prst="rect">
              <a:avLst/>
            </a:prstGeom>
            <a:noFill/>
            <a:ln w="28575">
              <a:solidFill>
                <a:srgbClr val="F5A85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102453" y="5173506"/>
              <a:ext cx="800219" cy="471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/>
                <a:t>…</a:t>
              </a:r>
              <a:endParaRPr lang="en-US" sz="4800" dirty="0"/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 flipV="1">
              <a:off x="3141673" y="6180327"/>
              <a:ext cx="5500888" cy="1299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232105" y="6128870"/>
              <a:ext cx="94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2"/>
                  </a:solidFill>
                </a:rPr>
                <a:t>scan 1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9356" y="6234799"/>
              <a:ext cx="76610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time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04434" y="6141864"/>
              <a:ext cx="9829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2"/>
                  </a:solidFill>
                </a:rPr>
                <a:t>scan N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59470" y="1272687"/>
            <a:ext cx="4104438" cy="1026701"/>
          </a:xfrm>
          <a:prstGeom prst="rect">
            <a:avLst/>
          </a:prstGeom>
        </p:spPr>
        <p:txBody>
          <a:bodyPr/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1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 smtClean="0"/>
              <a:t>The </a:t>
            </a:r>
            <a:r>
              <a:rPr lang="en-US" sz="2400" dirty="0"/>
              <a:t>L</a:t>
            </a:r>
            <a:r>
              <a:rPr lang="en-US" sz="2400" dirty="0" smtClean="0"/>
              <a:t>ocalized Time-series is the </a:t>
            </a:r>
            <a:r>
              <a:rPr lang="en-US" sz="2400" dirty="0"/>
              <a:t>F</a:t>
            </a:r>
            <a:r>
              <a:rPr lang="en-US" sz="2400" dirty="0" smtClean="0"/>
              <a:t>undamental Information </a:t>
            </a:r>
            <a:r>
              <a:rPr lang="en-US" sz="2400" dirty="0"/>
              <a:t>U</a:t>
            </a:r>
            <a:r>
              <a:rPr lang="en-US" sz="2400" dirty="0" smtClean="0"/>
              <a:t>nit of fMRI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 bwMode="auto">
          <a:xfrm>
            <a:off x="319848" y="2699062"/>
            <a:ext cx="3288964" cy="49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/>
              <a:t>Signal: Fluctuation through Blood oxygen level dependent (BOLD) contrast</a:t>
            </a:r>
            <a:endParaRPr lang="de-CH" sz="2000" dirty="0"/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317364" y="3889262"/>
            <a:ext cx="3244983" cy="49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/>
              <a:t>Noise: All other fluctuations</a:t>
            </a:r>
            <a:endParaRPr lang="de-CH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197" t="9913" r="6657"/>
          <a:stretch/>
        </p:blipFill>
        <p:spPr>
          <a:xfrm>
            <a:off x="4166397" y="1285637"/>
            <a:ext cx="4863375" cy="3075896"/>
          </a:xfrm>
          <a:prstGeom prst="rect">
            <a:avLst/>
          </a:prstGeom>
        </p:spPr>
      </p:pic>
      <p:sp>
        <p:nvSpPr>
          <p:cNvPr id="31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pic>
        <p:nvPicPr>
          <p:cNvPr id="32" name="Picture 31" descr="Fig02_BOLD_time_course_in_the_presence_of_50_noise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" r="5850"/>
          <a:stretch/>
        </p:blipFill>
        <p:spPr>
          <a:xfrm>
            <a:off x="4172413" y="1259692"/>
            <a:ext cx="4900232" cy="3315561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stCxn id="23" idx="0"/>
          </p:cNvCxnSpPr>
          <p:nvPr/>
        </p:nvCxnSpPr>
        <p:spPr bwMode="auto">
          <a:xfrm flipV="1">
            <a:off x="3528439" y="2757141"/>
            <a:ext cx="1334938" cy="2137558"/>
          </a:xfrm>
          <a:prstGeom prst="straightConnector1">
            <a:avLst/>
          </a:prstGeom>
          <a:ln w="38100" cmpd="sng">
            <a:solidFill>
              <a:srgbClr val="F5A858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0"/>
          </p:cNvCxnSpPr>
          <p:nvPr/>
        </p:nvCxnSpPr>
        <p:spPr bwMode="auto">
          <a:xfrm flipV="1">
            <a:off x="4942373" y="2772630"/>
            <a:ext cx="122354" cy="2122069"/>
          </a:xfrm>
          <a:prstGeom prst="straightConnector1">
            <a:avLst/>
          </a:prstGeom>
          <a:ln w="38100" cmpd="sng">
            <a:solidFill>
              <a:srgbClr val="F5A858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1" idx="0"/>
          </p:cNvCxnSpPr>
          <p:nvPr/>
        </p:nvCxnSpPr>
        <p:spPr bwMode="auto">
          <a:xfrm flipV="1">
            <a:off x="7761772" y="2757141"/>
            <a:ext cx="1020185" cy="2137558"/>
          </a:xfrm>
          <a:prstGeom prst="straightConnector1">
            <a:avLst/>
          </a:prstGeom>
          <a:ln w="38100" cmpd="sng">
            <a:solidFill>
              <a:srgbClr val="F5A858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3438439" y="4894699"/>
            <a:ext cx="180000" cy="180000"/>
          </a:xfrm>
          <a:prstGeom prst="rect">
            <a:avLst/>
          </a:prstGeom>
          <a:noFill/>
          <a:ln w="38100" cap="flat" cmpd="sng" algn="ctr">
            <a:solidFill>
              <a:srgbClr val="F5A8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852373" y="4894699"/>
            <a:ext cx="180000" cy="180000"/>
          </a:xfrm>
          <a:prstGeom prst="rect">
            <a:avLst/>
          </a:prstGeom>
          <a:noFill/>
          <a:ln w="38100" cap="flat" cmpd="sng" algn="ctr">
            <a:solidFill>
              <a:srgbClr val="F5A8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7671772" y="4894699"/>
            <a:ext cx="180000" cy="180000"/>
          </a:xfrm>
          <a:prstGeom prst="rect">
            <a:avLst/>
          </a:prstGeom>
          <a:noFill/>
          <a:ln w="38100" cap="flat" cmpd="sng" algn="ctr">
            <a:solidFill>
              <a:srgbClr val="F5A8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>
            <a:off x="292100" y="6635750"/>
            <a:ext cx="1822450" cy="457200"/>
          </a:xfrm>
        </p:spPr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 dirty="0"/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204075" y="6635750"/>
            <a:ext cx="1638300" cy="457200"/>
          </a:xfrm>
        </p:spPr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03669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7" grpId="0"/>
      <p:bldP spid="45" grpId="0"/>
      <p:bldP spid="23" grpId="0" animBg="1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197" t="9913" r="6657"/>
          <a:stretch/>
        </p:blipFill>
        <p:spPr>
          <a:xfrm>
            <a:off x="4166397" y="1285637"/>
            <a:ext cx="4863375" cy="3075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23541"/>
            <a:ext cx="8382000" cy="766764"/>
          </a:xfrm>
        </p:spPr>
        <p:txBody>
          <a:bodyPr/>
          <a:lstStyle/>
          <a:p>
            <a:r>
              <a:rPr lang="en-US" dirty="0" smtClean="0"/>
              <a:t>Noise Categories &amp; Reduction</a:t>
            </a:r>
            <a:endParaRPr lang="de-CH" dirty="0"/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317364" y="3889262"/>
            <a:ext cx="3244983" cy="49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/>
              <a:t>Noise: All other fluctuations</a:t>
            </a:r>
            <a:endParaRPr lang="de-CH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59470" y="1743564"/>
            <a:ext cx="4435825" cy="1709515"/>
            <a:chOff x="59470" y="1743564"/>
            <a:chExt cx="4435825" cy="1709515"/>
          </a:xfrm>
        </p:grpSpPr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59470" y="1743564"/>
              <a:ext cx="3608120" cy="1026701"/>
            </a:xfrm>
            <a:prstGeom prst="rect">
              <a:avLst/>
            </a:prstGeom>
          </p:spPr>
          <p:txBody>
            <a:bodyPr/>
            <a:lstStyle>
              <a:lvl1pPr marL="361950" indent="-361950" algn="l" rtl="0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16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8650" indent="-242888" algn="l" rtl="0" fontAlgn="base">
                <a:lnSpc>
                  <a:spcPct val="15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3"/>
                </a:buClr>
                <a:buFont typeface="Wingdings" pitchFamily="16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57263" indent="-190500" algn="l" rtl="0" fontAlgn="base">
                <a:lnSpc>
                  <a:spcPct val="15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4"/>
                </a:buClr>
                <a:buFont typeface="Wingdings" pitchFamily="16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43025" indent="-195263" algn="l" rtl="0" fontAlgn="base">
                <a:lnSpc>
                  <a:spcPct val="150000"/>
                </a:lnSpc>
                <a:spcBef>
                  <a:spcPts val="200"/>
                </a:spcBef>
                <a:spcAft>
                  <a:spcPct val="0"/>
                </a:spcAft>
                <a:buClr>
                  <a:schemeClr val="accent4"/>
                </a:buClr>
                <a:buFont typeface="Wingdings" pitchFamily="16" charset="2"/>
                <a:buChar char="§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24000" indent="-96838" algn="l" rtl="0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4"/>
                </a:buClr>
                <a:buFont typeface="Wingdings" pitchFamily="16" charset="2"/>
                <a:buChar char="§"/>
                <a:defRPr sz="11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981200" indent="-96838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C0C0C0"/>
                </a:buClr>
                <a:buFont typeface="Wingdings" pitchFamily="16" charset="2"/>
                <a:buChar char="§"/>
                <a:defRPr sz="1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438400" indent="-96838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C0C0C0"/>
                </a:buClr>
                <a:buFont typeface="Wingdings" pitchFamily="16" charset="2"/>
                <a:buChar char="§"/>
                <a:defRPr sz="1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895600" indent="-96838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C0C0C0"/>
                </a:buClr>
                <a:buFont typeface="Wingdings" pitchFamily="16" charset="2"/>
                <a:buChar char="§"/>
                <a:defRPr sz="1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352800" indent="-96838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C0C0C0"/>
                </a:buClr>
                <a:buFont typeface="Wingdings" pitchFamily="16" charset="2"/>
                <a:buChar char="§"/>
                <a:defRPr sz="1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sz="2400" dirty="0" smtClean="0"/>
                <a:t>Thermal Noise</a:t>
              </a:r>
            </a:p>
            <a:p>
              <a:pPr lvl="1">
                <a:lnSpc>
                  <a:spcPct val="110000"/>
                </a:lnSpc>
              </a:pPr>
              <a:r>
                <a:rPr lang="en-US" sz="2000" dirty="0" smtClean="0"/>
                <a:t>temporally uncorrelated</a:t>
              </a:r>
            </a:p>
            <a:p>
              <a:pPr lvl="1">
                <a:lnSpc>
                  <a:spcPct val="110000"/>
                </a:lnSpc>
              </a:pPr>
              <a:r>
                <a:rPr lang="en-US" sz="2000" dirty="0" smtClean="0"/>
                <a:t>reduced SNR </a:t>
              </a:r>
              <a:r>
                <a:rPr lang="en-US" sz="20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2000" dirty="0">
                  <a:sym typeface="Wingdings"/>
                </a:rPr>
                <a:t> </a:t>
              </a:r>
              <a:r>
                <a:rPr lang="en-US" sz="2000" dirty="0" smtClean="0">
                  <a:sym typeface="Wingdings"/>
                </a:rPr>
                <a:t>risk of false negatives</a:t>
              </a:r>
            </a:p>
            <a:p>
              <a:pPr lvl="1">
                <a:lnSpc>
                  <a:spcPct val="110000"/>
                </a:lnSpc>
              </a:pPr>
              <a:r>
                <a:rPr lang="en-US" sz="2000" dirty="0" smtClean="0">
                  <a:sym typeface="Wingdings"/>
                </a:rPr>
                <a:t>Remedy: Spatial Smoothing</a:t>
              </a:r>
              <a:endParaRPr lang="en-US" sz="2000" dirty="0" smtClean="0"/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>
              <a:off x="2952750" y="2032000"/>
              <a:ext cx="1542545" cy="1421079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>
            <a:off x="292100" y="6635750"/>
            <a:ext cx="1822450" cy="457200"/>
          </a:xfrm>
        </p:spPr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 dirty="0"/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204075" y="6635750"/>
            <a:ext cx="1638300" cy="457200"/>
          </a:xfrm>
        </p:spPr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1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grpSp>
        <p:nvGrpSpPr>
          <p:cNvPr id="7" name="Group 6"/>
          <p:cNvGrpSpPr/>
          <p:nvPr/>
        </p:nvGrpSpPr>
        <p:grpSpPr>
          <a:xfrm>
            <a:off x="121421" y="3667113"/>
            <a:ext cx="6357512" cy="1631338"/>
            <a:chOff x="121421" y="3667113"/>
            <a:chExt cx="6357512" cy="1631338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 bwMode="auto">
            <a:xfrm>
              <a:off x="121421" y="4429234"/>
              <a:ext cx="6357512" cy="869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36000" rIns="0" bIns="36000" numCol="1" anchor="t" anchorCtr="0" compatLnSpc="1">
              <a:prstTxWarp prst="textNoShape">
                <a:avLst/>
              </a:prstTxWarp>
            </a:bodyPr>
            <a:lstStyle>
              <a:lvl1pPr marL="361950" indent="-361950" algn="l" rtl="0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16" charset="2"/>
                <a:buChar char="§"/>
                <a:defRPr lang="de-DE" sz="3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8650" indent="-242888" algn="l" rtl="0" fontAlgn="base">
                <a:lnSpc>
                  <a:spcPct val="15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3"/>
                </a:buClr>
                <a:buFont typeface="Wingdings" pitchFamily="16" charset="2"/>
                <a:buChar char="§"/>
                <a:defRPr lang="de-DE" sz="2800" dirty="0" smtClean="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57263" indent="-190500" algn="l" rtl="0" fontAlgn="base">
                <a:lnSpc>
                  <a:spcPct val="150000"/>
                </a:lnSpc>
                <a:spcBef>
                  <a:spcPts val="400"/>
                </a:spcBef>
                <a:spcAft>
                  <a:spcPct val="0"/>
                </a:spcAft>
                <a:buClr>
                  <a:schemeClr val="accent4"/>
                </a:buClr>
                <a:buFont typeface="Wingdings" pitchFamily="16" charset="2"/>
                <a:buChar char="§"/>
                <a:defRPr lang="de-DE" sz="2000" dirty="0" smtClean="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43025" indent="-195263" algn="l" rtl="0" fontAlgn="base">
                <a:lnSpc>
                  <a:spcPct val="150000"/>
                </a:lnSpc>
                <a:spcBef>
                  <a:spcPts val="200"/>
                </a:spcBef>
                <a:spcAft>
                  <a:spcPct val="0"/>
                </a:spcAft>
                <a:buClr>
                  <a:schemeClr val="accent4"/>
                </a:buClr>
                <a:buFont typeface="Wingdings" pitchFamily="16" charset="2"/>
                <a:buChar char="§"/>
                <a:defRPr lang="de-DE" sz="1800" dirty="0" smtClean="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24000" indent="-96838" algn="l" rtl="0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4"/>
                </a:buClr>
                <a:buFont typeface="Wingdings" pitchFamily="16" charset="2"/>
                <a:buChar char="§"/>
                <a:defRPr lang="de-CH" sz="1100" dirty="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981200" indent="-96838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C0C0C0"/>
                </a:buClr>
                <a:buFont typeface="Wingdings" pitchFamily="16" charset="2"/>
                <a:buChar char="§"/>
                <a:defRPr sz="1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438400" indent="-96838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C0C0C0"/>
                </a:buClr>
                <a:buFont typeface="Wingdings" pitchFamily="16" charset="2"/>
                <a:buChar char="§"/>
                <a:defRPr sz="1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895600" indent="-96838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C0C0C0"/>
                </a:buClr>
                <a:buFont typeface="Wingdings" pitchFamily="16" charset="2"/>
                <a:buChar char="§"/>
                <a:defRPr sz="1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352800" indent="-96838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C0C0C0"/>
                </a:buClr>
                <a:buFont typeface="Wingdings" pitchFamily="16" charset="2"/>
                <a:buChar char="§"/>
                <a:defRPr sz="1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sz="2400" dirty="0" smtClean="0"/>
                <a:t>“Structured” Noise</a:t>
              </a:r>
            </a:p>
            <a:p>
              <a:pPr lvl="1">
                <a:lnSpc>
                  <a:spcPct val="110000"/>
                </a:lnSpc>
              </a:pPr>
              <a:r>
                <a:rPr lang="en-US" sz="2000" dirty="0" smtClean="0"/>
                <a:t>temporally correlated</a:t>
              </a:r>
            </a:p>
            <a:p>
              <a:pPr lvl="1">
                <a:lnSpc>
                  <a:spcPct val="110000"/>
                </a:lnSpc>
              </a:pPr>
              <a:r>
                <a:rPr lang="en-US" sz="2000" dirty="0" smtClean="0"/>
                <a:t>reduced SNR </a:t>
              </a:r>
              <a:r>
                <a:rPr lang="en-US" sz="2000" dirty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2000" dirty="0">
                  <a:sym typeface="Wingdings"/>
                </a:rPr>
                <a:t> risk of false negatives</a:t>
              </a:r>
            </a:p>
            <a:p>
              <a:pPr lvl="1">
                <a:lnSpc>
                  <a:spcPct val="110000"/>
                </a:lnSpc>
              </a:pPr>
              <a:r>
                <a:rPr lang="en-US" sz="2000" dirty="0" smtClean="0"/>
                <a:t>correlated with task </a:t>
              </a:r>
              <a:r>
                <a:rPr lang="en-US" sz="20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2000" dirty="0" smtClean="0">
                  <a:sym typeface="Wingdings"/>
                </a:rPr>
                <a:t>risk of false positives</a:t>
              </a:r>
              <a:endParaRPr lang="en-US" sz="2000" dirty="0">
                <a:sym typeface="Wingdings"/>
              </a:endParaRPr>
            </a:p>
            <a:p>
              <a:pPr lvl="1">
                <a:lnSpc>
                  <a:spcPct val="110000"/>
                </a:lnSpc>
              </a:pPr>
              <a:r>
                <a:rPr lang="en-US" sz="2000" dirty="0" smtClean="0">
                  <a:sym typeface="Wingdings"/>
                </a:rPr>
                <a:t>Remedy: Noise </a:t>
              </a:r>
              <a:r>
                <a:rPr lang="en-US" sz="2000" dirty="0" err="1" smtClean="0">
                  <a:sym typeface="Wingdings"/>
                </a:rPr>
                <a:t>Modelling</a:t>
              </a:r>
              <a:r>
                <a:rPr lang="en-US" sz="2000" dirty="0" smtClean="0">
                  <a:sym typeface="Wingdings"/>
                </a:rPr>
                <a:t> (e.g. GLM)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V="1">
              <a:off x="2952750" y="3667113"/>
              <a:ext cx="1799419" cy="1063637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rgbClr val="F5A858"/>
              </a:solidFill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4683125" y="3281841"/>
            <a:ext cx="4143375" cy="428079"/>
          </a:xfrm>
          <a:custGeom>
            <a:avLst/>
            <a:gdLst>
              <a:gd name="connsiteX0" fmla="*/ 0 w 4038630"/>
              <a:gd name="connsiteY0" fmla="*/ 371127 h 556623"/>
              <a:gd name="connsiteX1" fmla="*/ 442394 w 4038630"/>
              <a:gd name="connsiteY1" fmla="*/ 114287 h 556623"/>
              <a:gd name="connsiteX2" fmla="*/ 742081 w 4038630"/>
              <a:gd name="connsiteY2" fmla="*/ 485278 h 556623"/>
              <a:gd name="connsiteX3" fmla="*/ 1213016 w 4038630"/>
              <a:gd name="connsiteY3" fmla="*/ 57211 h 556623"/>
              <a:gd name="connsiteX4" fmla="*/ 1498432 w 4038630"/>
              <a:gd name="connsiteY4" fmla="*/ 456741 h 556623"/>
              <a:gd name="connsiteX5" fmla="*/ 2169158 w 4038630"/>
              <a:gd name="connsiteY5" fmla="*/ 42942 h 556623"/>
              <a:gd name="connsiteX6" fmla="*/ 2468845 w 4038630"/>
              <a:gd name="connsiteY6" fmla="*/ 428203 h 556623"/>
              <a:gd name="connsiteX7" fmla="*/ 3053947 w 4038630"/>
              <a:gd name="connsiteY7" fmla="*/ 85749 h 556623"/>
              <a:gd name="connsiteX8" fmla="*/ 3182384 w 4038630"/>
              <a:gd name="connsiteY8" fmla="*/ 499547 h 556623"/>
              <a:gd name="connsiteX9" fmla="*/ 3781756 w 4038630"/>
              <a:gd name="connsiteY9" fmla="*/ 135 h 556623"/>
              <a:gd name="connsiteX10" fmla="*/ 4038630 w 4038630"/>
              <a:gd name="connsiteY10" fmla="*/ 556623 h 556623"/>
              <a:gd name="connsiteX0" fmla="*/ 0 w 4038630"/>
              <a:gd name="connsiteY0" fmla="*/ 371127 h 556623"/>
              <a:gd name="connsiteX1" fmla="*/ 442394 w 4038630"/>
              <a:gd name="connsiteY1" fmla="*/ 114287 h 556623"/>
              <a:gd name="connsiteX2" fmla="*/ 742081 w 4038630"/>
              <a:gd name="connsiteY2" fmla="*/ 485278 h 556623"/>
              <a:gd name="connsiteX3" fmla="*/ 1213016 w 4038630"/>
              <a:gd name="connsiteY3" fmla="*/ 57211 h 556623"/>
              <a:gd name="connsiteX4" fmla="*/ 1498432 w 4038630"/>
              <a:gd name="connsiteY4" fmla="*/ 456741 h 556623"/>
              <a:gd name="connsiteX5" fmla="*/ 2019579 w 4038630"/>
              <a:gd name="connsiteY5" fmla="*/ 142824 h 556623"/>
              <a:gd name="connsiteX6" fmla="*/ 2468845 w 4038630"/>
              <a:gd name="connsiteY6" fmla="*/ 428203 h 556623"/>
              <a:gd name="connsiteX7" fmla="*/ 3053947 w 4038630"/>
              <a:gd name="connsiteY7" fmla="*/ 85749 h 556623"/>
              <a:gd name="connsiteX8" fmla="*/ 3182384 w 4038630"/>
              <a:gd name="connsiteY8" fmla="*/ 499547 h 556623"/>
              <a:gd name="connsiteX9" fmla="*/ 3781756 w 4038630"/>
              <a:gd name="connsiteY9" fmla="*/ 135 h 556623"/>
              <a:gd name="connsiteX10" fmla="*/ 4038630 w 4038630"/>
              <a:gd name="connsiteY10" fmla="*/ 556623 h 556623"/>
              <a:gd name="connsiteX0" fmla="*/ 0 w 4079425"/>
              <a:gd name="connsiteY0" fmla="*/ 371127 h 556623"/>
              <a:gd name="connsiteX1" fmla="*/ 483189 w 4079425"/>
              <a:gd name="connsiteY1" fmla="*/ 114287 h 556623"/>
              <a:gd name="connsiteX2" fmla="*/ 782876 w 4079425"/>
              <a:gd name="connsiteY2" fmla="*/ 485278 h 556623"/>
              <a:gd name="connsiteX3" fmla="*/ 1253811 w 4079425"/>
              <a:gd name="connsiteY3" fmla="*/ 57211 h 556623"/>
              <a:gd name="connsiteX4" fmla="*/ 1539227 w 4079425"/>
              <a:gd name="connsiteY4" fmla="*/ 456741 h 556623"/>
              <a:gd name="connsiteX5" fmla="*/ 2060374 w 4079425"/>
              <a:gd name="connsiteY5" fmla="*/ 142824 h 556623"/>
              <a:gd name="connsiteX6" fmla="*/ 2509640 w 4079425"/>
              <a:gd name="connsiteY6" fmla="*/ 428203 h 556623"/>
              <a:gd name="connsiteX7" fmla="*/ 3094742 w 4079425"/>
              <a:gd name="connsiteY7" fmla="*/ 85749 h 556623"/>
              <a:gd name="connsiteX8" fmla="*/ 3223179 w 4079425"/>
              <a:gd name="connsiteY8" fmla="*/ 499547 h 556623"/>
              <a:gd name="connsiteX9" fmla="*/ 3822551 w 4079425"/>
              <a:gd name="connsiteY9" fmla="*/ 135 h 556623"/>
              <a:gd name="connsiteX10" fmla="*/ 4079425 w 4079425"/>
              <a:gd name="connsiteY10" fmla="*/ 556623 h 556623"/>
              <a:gd name="connsiteX0" fmla="*/ 0 w 4079425"/>
              <a:gd name="connsiteY0" fmla="*/ 371127 h 556623"/>
              <a:gd name="connsiteX1" fmla="*/ 320012 w 4079425"/>
              <a:gd name="connsiteY1" fmla="*/ 171363 h 556623"/>
              <a:gd name="connsiteX2" fmla="*/ 782876 w 4079425"/>
              <a:gd name="connsiteY2" fmla="*/ 485278 h 556623"/>
              <a:gd name="connsiteX3" fmla="*/ 1253811 w 4079425"/>
              <a:gd name="connsiteY3" fmla="*/ 57211 h 556623"/>
              <a:gd name="connsiteX4" fmla="*/ 1539227 w 4079425"/>
              <a:gd name="connsiteY4" fmla="*/ 456741 h 556623"/>
              <a:gd name="connsiteX5" fmla="*/ 2060374 w 4079425"/>
              <a:gd name="connsiteY5" fmla="*/ 142824 h 556623"/>
              <a:gd name="connsiteX6" fmla="*/ 2509640 w 4079425"/>
              <a:gd name="connsiteY6" fmla="*/ 428203 h 556623"/>
              <a:gd name="connsiteX7" fmla="*/ 3094742 w 4079425"/>
              <a:gd name="connsiteY7" fmla="*/ 85749 h 556623"/>
              <a:gd name="connsiteX8" fmla="*/ 3223179 w 4079425"/>
              <a:gd name="connsiteY8" fmla="*/ 499547 h 556623"/>
              <a:gd name="connsiteX9" fmla="*/ 3822551 w 4079425"/>
              <a:gd name="connsiteY9" fmla="*/ 135 h 556623"/>
              <a:gd name="connsiteX10" fmla="*/ 4079425 w 4079425"/>
              <a:gd name="connsiteY10" fmla="*/ 556623 h 556623"/>
              <a:gd name="connsiteX0" fmla="*/ 0 w 4079425"/>
              <a:gd name="connsiteY0" fmla="*/ 371127 h 556623"/>
              <a:gd name="connsiteX1" fmla="*/ 320012 w 4079425"/>
              <a:gd name="connsiteY1" fmla="*/ 171363 h 556623"/>
              <a:gd name="connsiteX2" fmla="*/ 782876 w 4079425"/>
              <a:gd name="connsiteY2" fmla="*/ 485278 h 556623"/>
              <a:gd name="connsiteX3" fmla="*/ 1253811 w 4079425"/>
              <a:gd name="connsiteY3" fmla="*/ 57211 h 556623"/>
              <a:gd name="connsiteX4" fmla="*/ 1661610 w 4079425"/>
              <a:gd name="connsiteY4" fmla="*/ 499547 h 556623"/>
              <a:gd name="connsiteX5" fmla="*/ 2060374 w 4079425"/>
              <a:gd name="connsiteY5" fmla="*/ 142824 h 556623"/>
              <a:gd name="connsiteX6" fmla="*/ 2509640 w 4079425"/>
              <a:gd name="connsiteY6" fmla="*/ 428203 h 556623"/>
              <a:gd name="connsiteX7" fmla="*/ 3094742 w 4079425"/>
              <a:gd name="connsiteY7" fmla="*/ 85749 h 556623"/>
              <a:gd name="connsiteX8" fmla="*/ 3223179 w 4079425"/>
              <a:gd name="connsiteY8" fmla="*/ 499547 h 556623"/>
              <a:gd name="connsiteX9" fmla="*/ 3822551 w 4079425"/>
              <a:gd name="connsiteY9" fmla="*/ 135 h 556623"/>
              <a:gd name="connsiteX10" fmla="*/ 4079425 w 4079425"/>
              <a:gd name="connsiteY10" fmla="*/ 556623 h 556623"/>
              <a:gd name="connsiteX0" fmla="*/ 0 w 4079425"/>
              <a:gd name="connsiteY0" fmla="*/ 371127 h 556623"/>
              <a:gd name="connsiteX1" fmla="*/ 320012 w 4079425"/>
              <a:gd name="connsiteY1" fmla="*/ 171363 h 556623"/>
              <a:gd name="connsiteX2" fmla="*/ 782876 w 4079425"/>
              <a:gd name="connsiteY2" fmla="*/ 485278 h 556623"/>
              <a:gd name="connsiteX3" fmla="*/ 1253811 w 4079425"/>
              <a:gd name="connsiteY3" fmla="*/ 57211 h 556623"/>
              <a:gd name="connsiteX4" fmla="*/ 1661610 w 4079425"/>
              <a:gd name="connsiteY4" fmla="*/ 499547 h 556623"/>
              <a:gd name="connsiteX5" fmla="*/ 2060374 w 4079425"/>
              <a:gd name="connsiteY5" fmla="*/ 142824 h 556623"/>
              <a:gd name="connsiteX6" fmla="*/ 2564032 w 4079425"/>
              <a:gd name="connsiteY6" fmla="*/ 499547 h 556623"/>
              <a:gd name="connsiteX7" fmla="*/ 3094742 w 4079425"/>
              <a:gd name="connsiteY7" fmla="*/ 85749 h 556623"/>
              <a:gd name="connsiteX8" fmla="*/ 3223179 w 4079425"/>
              <a:gd name="connsiteY8" fmla="*/ 499547 h 556623"/>
              <a:gd name="connsiteX9" fmla="*/ 3822551 w 4079425"/>
              <a:gd name="connsiteY9" fmla="*/ 135 h 556623"/>
              <a:gd name="connsiteX10" fmla="*/ 4079425 w 4079425"/>
              <a:gd name="connsiteY10" fmla="*/ 556623 h 556623"/>
              <a:gd name="connsiteX0" fmla="*/ 0 w 4079425"/>
              <a:gd name="connsiteY0" fmla="*/ 371127 h 556623"/>
              <a:gd name="connsiteX1" fmla="*/ 320012 w 4079425"/>
              <a:gd name="connsiteY1" fmla="*/ 171363 h 556623"/>
              <a:gd name="connsiteX2" fmla="*/ 782876 w 4079425"/>
              <a:gd name="connsiteY2" fmla="*/ 485278 h 556623"/>
              <a:gd name="connsiteX3" fmla="*/ 1253811 w 4079425"/>
              <a:gd name="connsiteY3" fmla="*/ 57211 h 556623"/>
              <a:gd name="connsiteX4" fmla="*/ 1661610 w 4079425"/>
              <a:gd name="connsiteY4" fmla="*/ 499547 h 556623"/>
              <a:gd name="connsiteX5" fmla="*/ 2060374 w 4079425"/>
              <a:gd name="connsiteY5" fmla="*/ 142824 h 556623"/>
              <a:gd name="connsiteX6" fmla="*/ 2564032 w 4079425"/>
              <a:gd name="connsiteY6" fmla="*/ 499547 h 556623"/>
              <a:gd name="connsiteX7" fmla="*/ 3094742 w 4079425"/>
              <a:gd name="connsiteY7" fmla="*/ 85749 h 556623"/>
              <a:gd name="connsiteX8" fmla="*/ 3549534 w 4079425"/>
              <a:gd name="connsiteY8" fmla="*/ 499547 h 556623"/>
              <a:gd name="connsiteX9" fmla="*/ 3822551 w 4079425"/>
              <a:gd name="connsiteY9" fmla="*/ 135 h 556623"/>
              <a:gd name="connsiteX10" fmla="*/ 4079425 w 4079425"/>
              <a:gd name="connsiteY10" fmla="*/ 556623 h 556623"/>
              <a:gd name="connsiteX0" fmla="*/ 0 w 4079425"/>
              <a:gd name="connsiteY0" fmla="*/ 371135 h 556631"/>
              <a:gd name="connsiteX1" fmla="*/ 320012 w 4079425"/>
              <a:gd name="connsiteY1" fmla="*/ 171371 h 556631"/>
              <a:gd name="connsiteX2" fmla="*/ 782876 w 4079425"/>
              <a:gd name="connsiteY2" fmla="*/ 485286 h 556631"/>
              <a:gd name="connsiteX3" fmla="*/ 1253811 w 4079425"/>
              <a:gd name="connsiteY3" fmla="*/ 57219 h 556631"/>
              <a:gd name="connsiteX4" fmla="*/ 1661610 w 4079425"/>
              <a:gd name="connsiteY4" fmla="*/ 499555 h 556631"/>
              <a:gd name="connsiteX5" fmla="*/ 2060374 w 4079425"/>
              <a:gd name="connsiteY5" fmla="*/ 142832 h 556631"/>
              <a:gd name="connsiteX6" fmla="*/ 2564032 w 4079425"/>
              <a:gd name="connsiteY6" fmla="*/ 499555 h 556631"/>
              <a:gd name="connsiteX7" fmla="*/ 2958761 w 4079425"/>
              <a:gd name="connsiteY7" fmla="*/ 256984 h 556631"/>
              <a:gd name="connsiteX8" fmla="*/ 3549534 w 4079425"/>
              <a:gd name="connsiteY8" fmla="*/ 499555 h 556631"/>
              <a:gd name="connsiteX9" fmla="*/ 3822551 w 4079425"/>
              <a:gd name="connsiteY9" fmla="*/ 143 h 556631"/>
              <a:gd name="connsiteX10" fmla="*/ 4079425 w 4079425"/>
              <a:gd name="connsiteY10" fmla="*/ 556631 h 556631"/>
              <a:gd name="connsiteX0" fmla="*/ 0 w 4079425"/>
              <a:gd name="connsiteY0" fmla="*/ 313927 h 499423"/>
              <a:gd name="connsiteX1" fmla="*/ 320012 w 4079425"/>
              <a:gd name="connsiteY1" fmla="*/ 114163 h 499423"/>
              <a:gd name="connsiteX2" fmla="*/ 782876 w 4079425"/>
              <a:gd name="connsiteY2" fmla="*/ 428078 h 499423"/>
              <a:gd name="connsiteX3" fmla="*/ 1253811 w 4079425"/>
              <a:gd name="connsiteY3" fmla="*/ 11 h 499423"/>
              <a:gd name="connsiteX4" fmla="*/ 1661610 w 4079425"/>
              <a:gd name="connsiteY4" fmla="*/ 442347 h 499423"/>
              <a:gd name="connsiteX5" fmla="*/ 2060374 w 4079425"/>
              <a:gd name="connsiteY5" fmla="*/ 85624 h 499423"/>
              <a:gd name="connsiteX6" fmla="*/ 2564032 w 4079425"/>
              <a:gd name="connsiteY6" fmla="*/ 442347 h 499423"/>
              <a:gd name="connsiteX7" fmla="*/ 2958761 w 4079425"/>
              <a:gd name="connsiteY7" fmla="*/ 199776 h 499423"/>
              <a:gd name="connsiteX8" fmla="*/ 3549534 w 4079425"/>
              <a:gd name="connsiteY8" fmla="*/ 442347 h 499423"/>
              <a:gd name="connsiteX9" fmla="*/ 3795356 w 4079425"/>
              <a:gd name="connsiteY9" fmla="*/ 185507 h 499423"/>
              <a:gd name="connsiteX10" fmla="*/ 4079425 w 4079425"/>
              <a:gd name="connsiteY10" fmla="*/ 499423 h 499423"/>
              <a:gd name="connsiteX0" fmla="*/ 0 w 4079425"/>
              <a:gd name="connsiteY0" fmla="*/ 313927 h 499423"/>
              <a:gd name="connsiteX1" fmla="*/ 320012 w 4079425"/>
              <a:gd name="connsiteY1" fmla="*/ 114163 h 499423"/>
              <a:gd name="connsiteX2" fmla="*/ 510915 w 4079425"/>
              <a:gd name="connsiteY2" fmla="*/ 428078 h 499423"/>
              <a:gd name="connsiteX3" fmla="*/ 1253811 w 4079425"/>
              <a:gd name="connsiteY3" fmla="*/ 11 h 499423"/>
              <a:gd name="connsiteX4" fmla="*/ 1661610 w 4079425"/>
              <a:gd name="connsiteY4" fmla="*/ 442347 h 499423"/>
              <a:gd name="connsiteX5" fmla="*/ 2060374 w 4079425"/>
              <a:gd name="connsiteY5" fmla="*/ 85624 h 499423"/>
              <a:gd name="connsiteX6" fmla="*/ 2564032 w 4079425"/>
              <a:gd name="connsiteY6" fmla="*/ 442347 h 499423"/>
              <a:gd name="connsiteX7" fmla="*/ 2958761 w 4079425"/>
              <a:gd name="connsiteY7" fmla="*/ 199776 h 499423"/>
              <a:gd name="connsiteX8" fmla="*/ 3549534 w 4079425"/>
              <a:gd name="connsiteY8" fmla="*/ 442347 h 499423"/>
              <a:gd name="connsiteX9" fmla="*/ 3795356 w 4079425"/>
              <a:gd name="connsiteY9" fmla="*/ 185507 h 499423"/>
              <a:gd name="connsiteX10" fmla="*/ 4079425 w 4079425"/>
              <a:gd name="connsiteY10" fmla="*/ 499423 h 499423"/>
              <a:gd name="connsiteX0" fmla="*/ 0 w 4011434"/>
              <a:gd name="connsiteY0" fmla="*/ 356734 h 499423"/>
              <a:gd name="connsiteX1" fmla="*/ 252021 w 4011434"/>
              <a:gd name="connsiteY1" fmla="*/ 114163 h 499423"/>
              <a:gd name="connsiteX2" fmla="*/ 442924 w 4011434"/>
              <a:gd name="connsiteY2" fmla="*/ 428078 h 499423"/>
              <a:gd name="connsiteX3" fmla="*/ 1185820 w 4011434"/>
              <a:gd name="connsiteY3" fmla="*/ 11 h 499423"/>
              <a:gd name="connsiteX4" fmla="*/ 1593619 w 4011434"/>
              <a:gd name="connsiteY4" fmla="*/ 442347 h 499423"/>
              <a:gd name="connsiteX5" fmla="*/ 1992383 w 4011434"/>
              <a:gd name="connsiteY5" fmla="*/ 85624 h 499423"/>
              <a:gd name="connsiteX6" fmla="*/ 2496041 w 4011434"/>
              <a:gd name="connsiteY6" fmla="*/ 442347 h 499423"/>
              <a:gd name="connsiteX7" fmla="*/ 2890770 w 4011434"/>
              <a:gd name="connsiteY7" fmla="*/ 199776 h 499423"/>
              <a:gd name="connsiteX8" fmla="*/ 3481543 w 4011434"/>
              <a:gd name="connsiteY8" fmla="*/ 442347 h 499423"/>
              <a:gd name="connsiteX9" fmla="*/ 3727365 w 4011434"/>
              <a:gd name="connsiteY9" fmla="*/ 185507 h 499423"/>
              <a:gd name="connsiteX10" fmla="*/ 4011434 w 4011434"/>
              <a:gd name="connsiteY10" fmla="*/ 499423 h 499423"/>
              <a:gd name="connsiteX0" fmla="*/ 0 w 4011434"/>
              <a:gd name="connsiteY0" fmla="*/ 356734 h 499423"/>
              <a:gd name="connsiteX1" fmla="*/ 252021 w 4011434"/>
              <a:gd name="connsiteY1" fmla="*/ 114163 h 499423"/>
              <a:gd name="connsiteX2" fmla="*/ 674091 w 4011434"/>
              <a:gd name="connsiteY2" fmla="*/ 428078 h 499423"/>
              <a:gd name="connsiteX3" fmla="*/ 1185820 w 4011434"/>
              <a:gd name="connsiteY3" fmla="*/ 11 h 499423"/>
              <a:gd name="connsiteX4" fmla="*/ 1593619 w 4011434"/>
              <a:gd name="connsiteY4" fmla="*/ 442347 h 499423"/>
              <a:gd name="connsiteX5" fmla="*/ 1992383 w 4011434"/>
              <a:gd name="connsiteY5" fmla="*/ 85624 h 499423"/>
              <a:gd name="connsiteX6" fmla="*/ 2496041 w 4011434"/>
              <a:gd name="connsiteY6" fmla="*/ 442347 h 499423"/>
              <a:gd name="connsiteX7" fmla="*/ 2890770 w 4011434"/>
              <a:gd name="connsiteY7" fmla="*/ 199776 h 499423"/>
              <a:gd name="connsiteX8" fmla="*/ 3481543 w 4011434"/>
              <a:gd name="connsiteY8" fmla="*/ 442347 h 499423"/>
              <a:gd name="connsiteX9" fmla="*/ 3727365 w 4011434"/>
              <a:gd name="connsiteY9" fmla="*/ 185507 h 499423"/>
              <a:gd name="connsiteX10" fmla="*/ 4011434 w 4011434"/>
              <a:gd name="connsiteY10" fmla="*/ 499423 h 499423"/>
              <a:gd name="connsiteX0" fmla="*/ 0 w 4011434"/>
              <a:gd name="connsiteY0" fmla="*/ 285390 h 428079"/>
              <a:gd name="connsiteX1" fmla="*/ 252021 w 4011434"/>
              <a:gd name="connsiteY1" fmla="*/ 42819 h 428079"/>
              <a:gd name="connsiteX2" fmla="*/ 674091 w 4011434"/>
              <a:gd name="connsiteY2" fmla="*/ 356734 h 428079"/>
              <a:gd name="connsiteX3" fmla="*/ 1077035 w 4011434"/>
              <a:gd name="connsiteY3" fmla="*/ 12 h 428079"/>
              <a:gd name="connsiteX4" fmla="*/ 1593619 w 4011434"/>
              <a:gd name="connsiteY4" fmla="*/ 371003 h 428079"/>
              <a:gd name="connsiteX5" fmla="*/ 1992383 w 4011434"/>
              <a:gd name="connsiteY5" fmla="*/ 14280 h 428079"/>
              <a:gd name="connsiteX6" fmla="*/ 2496041 w 4011434"/>
              <a:gd name="connsiteY6" fmla="*/ 371003 h 428079"/>
              <a:gd name="connsiteX7" fmla="*/ 2890770 w 4011434"/>
              <a:gd name="connsiteY7" fmla="*/ 128432 h 428079"/>
              <a:gd name="connsiteX8" fmla="*/ 3481543 w 4011434"/>
              <a:gd name="connsiteY8" fmla="*/ 371003 h 428079"/>
              <a:gd name="connsiteX9" fmla="*/ 3727365 w 4011434"/>
              <a:gd name="connsiteY9" fmla="*/ 114163 h 428079"/>
              <a:gd name="connsiteX10" fmla="*/ 4011434 w 4011434"/>
              <a:gd name="connsiteY10" fmla="*/ 428079 h 428079"/>
              <a:gd name="connsiteX0" fmla="*/ 0 w 4011434"/>
              <a:gd name="connsiteY0" fmla="*/ 285390 h 428079"/>
              <a:gd name="connsiteX1" fmla="*/ 252021 w 4011434"/>
              <a:gd name="connsiteY1" fmla="*/ 42819 h 428079"/>
              <a:gd name="connsiteX2" fmla="*/ 674091 w 4011434"/>
              <a:gd name="connsiteY2" fmla="*/ 356734 h 428079"/>
              <a:gd name="connsiteX3" fmla="*/ 1077035 w 4011434"/>
              <a:gd name="connsiteY3" fmla="*/ 12 h 428079"/>
              <a:gd name="connsiteX4" fmla="*/ 1593619 w 4011434"/>
              <a:gd name="connsiteY4" fmla="*/ 371003 h 428079"/>
              <a:gd name="connsiteX5" fmla="*/ 1992383 w 4011434"/>
              <a:gd name="connsiteY5" fmla="*/ 14280 h 428079"/>
              <a:gd name="connsiteX6" fmla="*/ 2496041 w 4011434"/>
              <a:gd name="connsiteY6" fmla="*/ 371003 h 428079"/>
              <a:gd name="connsiteX7" fmla="*/ 3067545 w 4011434"/>
              <a:gd name="connsiteY7" fmla="*/ 28550 h 428079"/>
              <a:gd name="connsiteX8" fmla="*/ 3481543 w 4011434"/>
              <a:gd name="connsiteY8" fmla="*/ 371003 h 428079"/>
              <a:gd name="connsiteX9" fmla="*/ 3727365 w 4011434"/>
              <a:gd name="connsiteY9" fmla="*/ 114163 h 428079"/>
              <a:gd name="connsiteX10" fmla="*/ 4011434 w 4011434"/>
              <a:gd name="connsiteY10" fmla="*/ 428079 h 428079"/>
              <a:gd name="connsiteX0" fmla="*/ 0 w 4011434"/>
              <a:gd name="connsiteY0" fmla="*/ 285390 h 428079"/>
              <a:gd name="connsiteX1" fmla="*/ 252021 w 4011434"/>
              <a:gd name="connsiteY1" fmla="*/ 42819 h 428079"/>
              <a:gd name="connsiteX2" fmla="*/ 674091 w 4011434"/>
              <a:gd name="connsiteY2" fmla="*/ 356734 h 428079"/>
              <a:gd name="connsiteX3" fmla="*/ 1077035 w 4011434"/>
              <a:gd name="connsiteY3" fmla="*/ 12 h 428079"/>
              <a:gd name="connsiteX4" fmla="*/ 1593619 w 4011434"/>
              <a:gd name="connsiteY4" fmla="*/ 371003 h 428079"/>
              <a:gd name="connsiteX5" fmla="*/ 2060374 w 4011434"/>
              <a:gd name="connsiteY5" fmla="*/ 14280 h 428079"/>
              <a:gd name="connsiteX6" fmla="*/ 2496041 w 4011434"/>
              <a:gd name="connsiteY6" fmla="*/ 371003 h 428079"/>
              <a:gd name="connsiteX7" fmla="*/ 3067545 w 4011434"/>
              <a:gd name="connsiteY7" fmla="*/ 28550 h 428079"/>
              <a:gd name="connsiteX8" fmla="*/ 3481543 w 4011434"/>
              <a:gd name="connsiteY8" fmla="*/ 371003 h 428079"/>
              <a:gd name="connsiteX9" fmla="*/ 3727365 w 4011434"/>
              <a:gd name="connsiteY9" fmla="*/ 114163 h 428079"/>
              <a:gd name="connsiteX10" fmla="*/ 4011434 w 4011434"/>
              <a:gd name="connsiteY10" fmla="*/ 428079 h 42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1434" h="428079">
                <a:moveTo>
                  <a:pt x="0" y="285390"/>
                </a:moveTo>
                <a:cubicBezTo>
                  <a:pt x="159357" y="147457"/>
                  <a:pt x="139673" y="30928"/>
                  <a:pt x="252021" y="42819"/>
                </a:cubicBezTo>
                <a:cubicBezTo>
                  <a:pt x="364369" y="54710"/>
                  <a:pt x="536589" y="363868"/>
                  <a:pt x="674091" y="356734"/>
                </a:cubicBezTo>
                <a:cubicBezTo>
                  <a:pt x="811593" y="349600"/>
                  <a:pt x="923780" y="-2366"/>
                  <a:pt x="1077035" y="12"/>
                </a:cubicBezTo>
                <a:cubicBezTo>
                  <a:pt x="1230290" y="2390"/>
                  <a:pt x="1429729" y="368625"/>
                  <a:pt x="1593619" y="371003"/>
                </a:cubicBezTo>
                <a:cubicBezTo>
                  <a:pt x="1757509" y="373381"/>
                  <a:pt x="1909970" y="14280"/>
                  <a:pt x="2060374" y="14280"/>
                </a:cubicBezTo>
                <a:cubicBezTo>
                  <a:pt x="2210778" y="14280"/>
                  <a:pt x="2328179" y="368625"/>
                  <a:pt x="2496041" y="371003"/>
                </a:cubicBezTo>
                <a:cubicBezTo>
                  <a:pt x="2663903" y="373381"/>
                  <a:pt x="2903295" y="28550"/>
                  <a:pt x="3067545" y="28550"/>
                </a:cubicBezTo>
                <a:cubicBezTo>
                  <a:pt x="3231795" y="28550"/>
                  <a:pt x="3371573" y="356734"/>
                  <a:pt x="3481543" y="371003"/>
                </a:cubicBezTo>
                <a:cubicBezTo>
                  <a:pt x="3591513" y="385272"/>
                  <a:pt x="3639050" y="104650"/>
                  <a:pt x="3727365" y="114163"/>
                </a:cubicBezTo>
                <a:cubicBezTo>
                  <a:pt x="3815680" y="123676"/>
                  <a:pt x="4011434" y="428079"/>
                  <a:pt x="4011434" y="428079"/>
                </a:cubicBezTo>
              </a:path>
            </a:pathLst>
          </a:custGeom>
          <a:ln w="57150" cmpd="sng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5565639" y="4502037"/>
            <a:ext cx="3244983" cy="49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/>
              <a:t>Inference = Signal-To-Noise</a:t>
            </a:r>
            <a:endParaRPr lang="de-CH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5603876" y="4905374"/>
            <a:ext cx="3079750" cy="1603375"/>
            <a:chOff x="5603876" y="4905374"/>
            <a:chExt cx="3079750" cy="16033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24707" t="-1222" r="35883" b="16260"/>
            <a:stretch/>
          </p:blipFill>
          <p:spPr>
            <a:xfrm>
              <a:off x="5603876" y="4905374"/>
              <a:ext cx="3079750" cy="86601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6235" t="-3582" r="40869" b="22654"/>
            <a:stretch/>
          </p:blipFill>
          <p:spPr>
            <a:xfrm>
              <a:off x="5635625" y="5826125"/>
              <a:ext cx="2841625" cy="682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91804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376" y="589123"/>
            <a:ext cx="8382000" cy="766764"/>
          </a:xfrm>
        </p:spPr>
        <p:txBody>
          <a:bodyPr/>
          <a:lstStyle/>
          <a:p>
            <a:r>
              <a:rPr lang="en-US" dirty="0" smtClean="0"/>
              <a:t>The Problem: Physiological Noise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 bwMode="auto">
          <a:xfrm>
            <a:off x="261258" y="1751013"/>
            <a:ext cx="457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dirty="0" smtClean="0"/>
              <a:t>Cardiac effects</a:t>
            </a:r>
          </a:p>
        </p:txBody>
      </p:sp>
      <p:sp>
        <p:nvSpPr>
          <p:cNvPr id="13" name="Content Placeholder 7"/>
          <p:cNvSpPr txBox="1">
            <a:spLocks/>
          </p:cNvSpPr>
          <p:nvPr/>
        </p:nvSpPr>
        <p:spPr bwMode="auto">
          <a:xfrm>
            <a:off x="4534393" y="1751013"/>
            <a:ext cx="457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dirty="0" smtClean="0"/>
              <a:t>Respiratory effects</a:t>
            </a:r>
            <a:endParaRPr lang="de-CH" dirty="0"/>
          </a:p>
        </p:txBody>
      </p:sp>
      <p:cxnSp>
        <p:nvCxnSpPr>
          <p:cNvPr id="9" name="Straight Arrow Connector 8"/>
          <p:cNvCxnSpPr>
            <a:stCxn id="2" idx="2"/>
            <a:endCxn id="12" idx="0"/>
          </p:cNvCxnSpPr>
          <p:nvPr/>
        </p:nvCxnSpPr>
        <p:spPr bwMode="auto">
          <a:xfrm flipH="1">
            <a:off x="2547258" y="1355887"/>
            <a:ext cx="2084118" cy="3951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13" idx="0"/>
          </p:cNvCxnSpPr>
          <p:nvPr/>
        </p:nvCxnSpPr>
        <p:spPr bwMode="auto">
          <a:xfrm>
            <a:off x="4631376" y="1355887"/>
            <a:ext cx="2189017" cy="3951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9818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376" y="589123"/>
            <a:ext cx="8382000" cy="766764"/>
          </a:xfrm>
        </p:spPr>
        <p:txBody>
          <a:bodyPr/>
          <a:lstStyle/>
          <a:p>
            <a:r>
              <a:rPr lang="en-US" dirty="0" smtClean="0"/>
              <a:t>The Problem: Physiological Noise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 bwMode="auto">
          <a:xfrm>
            <a:off x="261258" y="1751013"/>
            <a:ext cx="457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dirty="0" smtClean="0"/>
              <a:t>Cardiac effects</a:t>
            </a:r>
          </a:p>
          <a:p>
            <a:pPr lvl="2"/>
            <a:r>
              <a:rPr lang="en-US" dirty="0"/>
              <a:t>Systole: </a:t>
            </a:r>
          </a:p>
          <a:p>
            <a:pPr lvl="3"/>
            <a:r>
              <a:rPr lang="en-US" dirty="0"/>
              <a:t>Blood pumped into brain, vessel volume increases: pulsatile vessels</a:t>
            </a:r>
          </a:p>
          <a:p>
            <a:pPr lvl="3"/>
            <a:r>
              <a:rPr lang="en-US" dirty="0"/>
              <a:t>CSF pushed down: pulsatile CSF</a:t>
            </a:r>
          </a:p>
          <a:p>
            <a:pPr lvl="2"/>
            <a:r>
              <a:rPr lang="en-US" dirty="0"/>
              <a:t>Diastole:</a:t>
            </a:r>
          </a:p>
          <a:p>
            <a:pPr lvl="3"/>
            <a:r>
              <a:rPr lang="en-US" dirty="0"/>
              <a:t>Vessel volume decreases</a:t>
            </a:r>
          </a:p>
          <a:p>
            <a:pPr lvl="3"/>
            <a:r>
              <a:rPr lang="en-US" dirty="0"/>
              <a:t>CSF flows back into “void” brain </a:t>
            </a:r>
            <a:r>
              <a:rPr lang="en-US" dirty="0" smtClean="0"/>
              <a:t>volume</a:t>
            </a:r>
            <a:endParaRPr lang="en-US" dirty="0"/>
          </a:p>
        </p:txBody>
      </p:sp>
      <p:cxnSp>
        <p:nvCxnSpPr>
          <p:cNvPr id="9" name="Straight Arrow Connector 8"/>
          <p:cNvCxnSpPr>
            <a:stCxn id="2" idx="2"/>
            <a:endCxn id="12" idx="0"/>
          </p:cNvCxnSpPr>
          <p:nvPr/>
        </p:nvCxnSpPr>
        <p:spPr bwMode="auto">
          <a:xfrm flipH="1">
            <a:off x="2547258" y="1355887"/>
            <a:ext cx="2084118" cy="3951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</p:cNvCxnSpPr>
          <p:nvPr/>
        </p:nvCxnSpPr>
        <p:spPr bwMode="auto">
          <a:xfrm>
            <a:off x="4631376" y="1355887"/>
            <a:ext cx="2189017" cy="3951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 bwMode="auto">
          <a:xfrm>
            <a:off x="4872479" y="1732816"/>
            <a:ext cx="3894942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algn="ctr"/>
            <a:r>
              <a:rPr lang="en-US" sz="2400" dirty="0" smtClean="0"/>
              <a:t>A Cardiac Cycle in the Brain</a:t>
            </a:r>
            <a:endParaRPr lang="de-CH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01" y="2504965"/>
            <a:ext cx="3679477" cy="36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7845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376" y="589123"/>
            <a:ext cx="8382000" cy="766764"/>
          </a:xfrm>
        </p:spPr>
        <p:txBody>
          <a:bodyPr/>
          <a:lstStyle/>
          <a:p>
            <a:r>
              <a:rPr lang="en-US" dirty="0" smtClean="0"/>
              <a:t>The Problem: Physiological Noise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 bwMode="auto">
          <a:xfrm>
            <a:off x="261258" y="1751013"/>
            <a:ext cx="457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dirty="0" smtClean="0"/>
              <a:t>Cardiac effects</a:t>
            </a:r>
          </a:p>
        </p:txBody>
      </p:sp>
      <p:cxnSp>
        <p:nvCxnSpPr>
          <p:cNvPr id="9" name="Straight Arrow Connector 8"/>
          <p:cNvCxnSpPr>
            <a:stCxn id="2" idx="2"/>
            <a:endCxn id="12" idx="0"/>
          </p:cNvCxnSpPr>
          <p:nvPr/>
        </p:nvCxnSpPr>
        <p:spPr bwMode="auto">
          <a:xfrm flipH="1">
            <a:off x="2547258" y="1355887"/>
            <a:ext cx="2084118" cy="3951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</p:cNvCxnSpPr>
          <p:nvPr/>
        </p:nvCxnSpPr>
        <p:spPr bwMode="auto">
          <a:xfrm>
            <a:off x="4631376" y="1355887"/>
            <a:ext cx="2189017" cy="3951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 bwMode="auto">
          <a:xfrm>
            <a:off x="2243757" y="4440654"/>
            <a:ext cx="1947471" cy="16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algn="ctr"/>
            <a:r>
              <a:rPr lang="en-US" sz="2400" dirty="0" smtClean="0"/>
              <a:t>Vessel Anatomy</a:t>
            </a:r>
            <a:endParaRPr lang="de-CH" sz="2400" dirty="0"/>
          </a:p>
        </p:txBody>
      </p:sp>
      <p:pic>
        <p:nvPicPr>
          <p:cNvPr id="13" name="Picture 2" descr="http://www.strokecenter.org/wp-content/uploads/2011/08/posterior_cerebral_artery_40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8" y="2645474"/>
            <a:ext cx="1800000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strokecenter.org/wp-content/uploads/2011/08/circle_willis_40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8" y="4345654"/>
            <a:ext cx="1800000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www.strokecenter.org/wp-content/uploads/2011/08/anterior_cerebral_artery_400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07" y="2644426"/>
            <a:ext cx="1800000" cy="16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258" y="2645474"/>
            <a:ext cx="38766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50" y="2567579"/>
            <a:ext cx="386715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 bwMode="auto">
          <a:xfrm>
            <a:off x="7341429" y="4440654"/>
            <a:ext cx="1695701" cy="1505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algn="ctr"/>
            <a:r>
              <a:rPr lang="en-US" sz="2400" dirty="0" smtClean="0"/>
              <a:t>Locations </a:t>
            </a:r>
          </a:p>
          <a:p>
            <a:pPr algn="ctr"/>
            <a:r>
              <a:rPr lang="en-US" sz="2400" dirty="0" smtClean="0"/>
              <a:t>of Fluctuations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124522525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376" y="589123"/>
            <a:ext cx="8382000" cy="766764"/>
          </a:xfrm>
        </p:spPr>
        <p:txBody>
          <a:bodyPr/>
          <a:lstStyle/>
          <a:p>
            <a:r>
              <a:rPr lang="en-US" dirty="0" smtClean="0"/>
              <a:t>The Problem: Physiological Noise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0785-4C46-40E0-BA9E-231759C22A25}" type="datetime1">
              <a:rPr lang="en-US" smtClean="0"/>
              <a:t>03/05/14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D-ITET / IBT / TNU</a:t>
            </a:r>
            <a:endParaRPr lang="de-DE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 bwMode="auto">
          <a:xfrm>
            <a:off x="261258" y="1751013"/>
            <a:ext cx="457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dirty="0" smtClean="0"/>
              <a:t>Cardiac effects</a:t>
            </a:r>
          </a:p>
        </p:txBody>
      </p:sp>
      <p:sp>
        <p:nvSpPr>
          <p:cNvPr id="13" name="Content Placeholder 7"/>
          <p:cNvSpPr txBox="1">
            <a:spLocks/>
          </p:cNvSpPr>
          <p:nvPr/>
        </p:nvSpPr>
        <p:spPr bwMode="auto">
          <a:xfrm>
            <a:off x="4534393" y="1751013"/>
            <a:ext cx="457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lang="de-DE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lang="de-DE" sz="280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lang="de-CH" sz="1100" dirty="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dirty="0" smtClean="0"/>
              <a:t>Respiratory effects</a:t>
            </a:r>
          </a:p>
          <a:p>
            <a:pPr lvl="2"/>
            <a:r>
              <a:rPr lang="en-US" dirty="0" smtClean="0"/>
              <a:t>Chest (&amp;head) moves with respiratory cycle</a:t>
            </a:r>
          </a:p>
          <a:p>
            <a:pPr lvl="2"/>
            <a:r>
              <a:rPr lang="en-US" dirty="0" smtClean="0"/>
              <a:t>Changes in lung volume change encoding magnetic field for MR</a:t>
            </a:r>
          </a:p>
          <a:p>
            <a:pPr lvl="3"/>
            <a:r>
              <a:rPr lang="en-US" dirty="0" smtClean="0"/>
              <a:t>Geometric distortion/scaling</a:t>
            </a:r>
          </a:p>
          <a:p>
            <a:pPr lvl="2"/>
            <a:r>
              <a:rPr lang="en-US" dirty="0" smtClean="0"/>
              <a:t>Respiratory-sinus </a:t>
            </a:r>
            <a:r>
              <a:rPr lang="en-US" dirty="0" err="1" smtClean="0"/>
              <a:t>arrythmia</a:t>
            </a:r>
            <a:endParaRPr lang="en-US" dirty="0" smtClean="0"/>
          </a:p>
          <a:p>
            <a:pPr lvl="3"/>
            <a:r>
              <a:rPr lang="en-US" dirty="0" smtClean="0"/>
              <a:t>Heart beats faster during inhalation</a:t>
            </a:r>
            <a:endParaRPr lang="en-US" dirty="0"/>
          </a:p>
          <a:p>
            <a:pPr lvl="1"/>
            <a:endParaRPr lang="de-CH" dirty="0"/>
          </a:p>
        </p:txBody>
      </p:sp>
      <p:cxnSp>
        <p:nvCxnSpPr>
          <p:cNvPr id="9" name="Straight Arrow Connector 8"/>
          <p:cNvCxnSpPr>
            <a:stCxn id="2" idx="2"/>
            <a:endCxn id="12" idx="0"/>
          </p:cNvCxnSpPr>
          <p:nvPr/>
        </p:nvCxnSpPr>
        <p:spPr bwMode="auto">
          <a:xfrm flipH="1">
            <a:off x="2547258" y="1355887"/>
            <a:ext cx="2084118" cy="3951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13" idx="0"/>
          </p:cNvCxnSpPr>
          <p:nvPr/>
        </p:nvCxnSpPr>
        <p:spPr bwMode="auto">
          <a:xfrm>
            <a:off x="4631376" y="1355887"/>
            <a:ext cx="2189017" cy="3951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05545" y="1457972"/>
            <a:ext cx="1766992" cy="300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40" y="3265534"/>
            <a:ext cx="3233621" cy="25347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3000000" rev="0"/>
            </a:camera>
            <a:lightRig rig="threePt" dir="t"/>
          </a:scene3d>
          <a:sp3d z="444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9" y="3982196"/>
            <a:ext cx="797061" cy="793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27" y="1422347"/>
            <a:ext cx="2232156" cy="138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852" y="2799761"/>
            <a:ext cx="2221273" cy="192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 b="11840"/>
          <a:stretch/>
        </p:blipFill>
        <p:spPr bwMode="auto">
          <a:xfrm>
            <a:off x="2264117" y="4726376"/>
            <a:ext cx="2243568" cy="1816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89288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-4.44444E-6 0.08056 L -4.44444E-6 -3.7037E-6 Z " pathEditMode="relative" ptsTypes="AAA">
                                      <p:cBhvr>
                                        <p:cTn id="3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Master CC ETH Zürich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GaramondAndreea">
      <a:majorFont>
        <a:latin typeface="Garamond"/>
        <a:ea typeface="ＭＳ Ｐゴシック"/>
        <a:cs typeface=""/>
      </a:majorFont>
      <a:minorFont>
        <a:latin typeface="Garamond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Andreea">
      <a:majorFont>
        <a:latin typeface="Garamond"/>
        <a:ea typeface="ＭＳ Ｐゴシック"/>
        <a:cs typeface=""/>
      </a:majorFont>
      <a:minorFont>
        <a:latin typeface="Garamond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1596</Words>
  <Application>Microsoft Macintosh PowerPoint</Application>
  <PresentationFormat>On-screen Show (4:3)</PresentationFormat>
  <Paragraphs>321</Paragraphs>
  <Slides>31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Master CC ETH Zürich</vt:lpstr>
      <vt:lpstr>Custom Design</vt:lpstr>
      <vt:lpstr>Physiological Noise Correction for fMRI</vt:lpstr>
      <vt:lpstr>The PhysIO Toolbox</vt:lpstr>
      <vt:lpstr>fMRI = Acquiring Movies</vt:lpstr>
      <vt:lpstr>fMRI = Acquiring Movies</vt:lpstr>
      <vt:lpstr>Noise Categories &amp; Reduction</vt:lpstr>
      <vt:lpstr>The Problem: Physiological Noise</vt:lpstr>
      <vt:lpstr>The Problem: Physiological Noise</vt:lpstr>
      <vt:lpstr>The Problem: Physiological Noise</vt:lpstr>
      <vt:lpstr>The Problem: Physiological Noise</vt:lpstr>
      <vt:lpstr>Relevance for Neuromodulation</vt:lpstr>
      <vt:lpstr>Group Level Impact PhysIO</vt:lpstr>
      <vt:lpstr>When? – PhysIO experience</vt:lpstr>
      <vt:lpstr>When? – PhysIO experience</vt:lpstr>
      <vt:lpstr>When? – PhysIO experience</vt:lpstr>
      <vt:lpstr>When? – PhysIO experience</vt:lpstr>
      <vt:lpstr>When? – Literature Evidence</vt:lpstr>
      <vt:lpstr>The Solution: Image-based Physiological Noise Correction</vt:lpstr>
      <vt:lpstr>Noise Modelling</vt:lpstr>
      <vt:lpstr>Noise Modelling</vt:lpstr>
      <vt:lpstr>Noise Modelling:  Fourier Phase Expansion</vt:lpstr>
      <vt:lpstr>Noise Modelling</vt:lpstr>
      <vt:lpstr>Noise Modelling</vt:lpstr>
      <vt:lpstr>The Solution: Physiological Noise Correction</vt:lpstr>
      <vt:lpstr>Workflow PhysIO Toolbox</vt:lpstr>
      <vt:lpstr>Workflow PhysIO Toolbox</vt:lpstr>
      <vt:lpstr>Workflow PhysIO Toolbox</vt:lpstr>
      <vt:lpstr>Workflow PhysIO Toolbox</vt:lpstr>
      <vt:lpstr>Workflow PhysIO Toolbox</vt:lpstr>
      <vt:lpstr>Workflow PhysIO Toolbox</vt:lpstr>
      <vt:lpstr>Model Check: SPM F-contrasts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Lars Kasper</cp:lastModifiedBy>
  <cp:revision>911</cp:revision>
  <cp:lastPrinted>2008-03-19T15:04:09Z</cp:lastPrinted>
  <dcterms:modified xsi:type="dcterms:W3CDTF">2014-05-03T20:57:56Z</dcterms:modified>
</cp:coreProperties>
</file>